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51" r:id="rId6"/>
    <p:sldMasterId id="214748367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3" roundtripDataSignature="AMtx7mjIdyijLVlx7vWpsYTSnHRBni0C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A5E109F-E598-42DE-88C2-9BB35C704BCB}">
  <a:tblStyle styleId="{FA5E109F-E598-42DE-88C2-9BB35C704BCB}"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AF3FB"/>
          </a:solidFill>
        </a:fill>
      </a:tcStyle>
    </a:wholeTbl>
    <a:band1H>
      <a:tcTxStyle/>
      <a:tcStyle>
        <a:fill>
          <a:solidFill>
            <a:srgbClr val="D1E5F6"/>
          </a:solidFill>
        </a:fill>
      </a:tcStyle>
    </a:band1H>
    <a:band2H>
      <a:tcTxStyle/>
    </a:band2H>
    <a:band1V>
      <a:tcTxStyle/>
      <a:tcStyle>
        <a:fill>
          <a:solidFill>
            <a:srgbClr val="D1E5F6"/>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11" Type="http://schemas.openxmlformats.org/officeDocument/2006/relationships/slide" Target="slides/slide3.xml"/><Relationship Id="rId22" Type="http://schemas.openxmlformats.org/officeDocument/2006/relationships/slide" Target="slides/slide14.xml"/><Relationship Id="rId10" Type="http://schemas.openxmlformats.org/officeDocument/2006/relationships/slide" Target="slides/slide2.xml"/><Relationship Id="rId21" Type="http://schemas.openxmlformats.org/officeDocument/2006/relationships/slide" Target="slides/slide13.xml"/><Relationship Id="rId13" Type="http://schemas.openxmlformats.org/officeDocument/2006/relationships/slide" Target="slides/slide5.xml"/><Relationship Id="rId12" Type="http://schemas.openxmlformats.org/officeDocument/2006/relationships/slide" Target="slides/slide4.xml"/><Relationship Id="rId23" Type="http://customschemas.google.com/relationships/presentationmetadata" Target="meta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1.xml"/><Relationship Id="rId19" Type="http://schemas.openxmlformats.org/officeDocument/2006/relationships/slide" Target="slides/slide11.xml"/><Relationship Id="rId6" Type="http://schemas.openxmlformats.org/officeDocument/2006/relationships/slideMaster" Target="slideMasters/slideMaster2.xml"/><Relationship Id="rId18" Type="http://schemas.openxmlformats.org/officeDocument/2006/relationships/slide" Target="slides/slide10.xml"/><Relationship Id="rId7" Type="http://schemas.openxmlformats.org/officeDocument/2006/relationships/slideMaster" Target="slideMasters/slideMaster3.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t-B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layout">
  <p:cSld name="Cover slide layout">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ontents slide layout">
  <p:cSld name="6_Contents slide layout">
    <p:bg>
      <p:bgPr>
        <a:blipFill>
          <a:blip r:embed="rId2">
            <a:alphaModFix/>
          </a:blip>
          <a:stretch>
            <a:fillRect/>
          </a:stretch>
        </a:blipFill>
      </p:bgPr>
    </p:bg>
    <p:spTree>
      <p:nvGrpSpPr>
        <p:cNvPr id="28" name="Shape 2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p:cSld name="4_Taam slide layout">
    <p:spTree>
      <p:nvGrpSpPr>
        <p:cNvPr id="29" name="Shape 29"/>
        <p:cNvGrpSpPr/>
        <p:nvPr/>
      </p:nvGrpSpPr>
      <p:grpSpPr>
        <a:xfrm>
          <a:off x="0" y="0"/>
          <a:ext cx="0" cy="0"/>
          <a:chOff x="0" y="0"/>
          <a:chExt cx="0" cy="0"/>
        </a:xfrm>
      </p:grpSpPr>
      <p:sp>
        <p:nvSpPr>
          <p:cNvPr id="30" name="Google Shape;30;p27"/>
          <p:cNvSpPr/>
          <p:nvPr/>
        </p:nvSpPr>
        <p:spPr>
          <a:xfrm>
            <a:off x="4200072" y="1086699"/>
            <a:ext cx="3290634" cy="2160240"/>
          </a:xfrm>
          <a:prstGeom prst="rect">
            <a:avLst/>
          </a:prstGeom>
          <a:solidFill>
            <a:schemeClr val="l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 name="Google Shape;31;p27"/>
          <p:cNvSpPr/>
          <p:nvPr>
            <p:ph idx="2" type="pic"/>
          </p:nvPr>
        </p:nvSpPr>
        <p:spPr>
          <a:xfrm>
            <a:off x="5002832" y="352527"/>
            <a:ext cx="1685114" cy="1755050"/>
          </a:xfrm>
          <a:prstGeom prst="rect">
            <a:avLst/>
          </a:prstGeom>
          <a:solidFill>
            <a:srgbClr val="F2F2F2"/>
          </a:solidFill>
          <a:ln>
            <a:noFill/>
          </a:ln>
        </p:spPr>
      </p:sp>
      <p:sp>
        <p:nvSpPr>
          <p:cNvPr id="32" name="Google Shape;32;p27"/>
          <p:cNvSpPr/>
          <p:nvPr/>
        </p:nvSpPr>
        <p:spPr>
          <a:xfrm>
            <a:off x="7997604" y="1086699"/>
            <a:ext cx="3290634" cy="2160240"/>
          </a:xfrm>
          <a:prstGeom prst="rect">
            <a:avLst/>
          </a:prstGeom>
          <a:solidFill>
            <a:schemeClr val="l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 name="Google Shape;33;p27"/>
          <p:cNvSpPr/>
          <p:nvPr>
            <p:ph idx="3" type="pic"/>
          </p:nvPr>
        </p:nvSpPr>
        <p:spPr>
          <a:xfrm>
            <a:off x="8800364" y="352527"/>
            <a:ext cx="1685114" cy="1755050"/>
          </a:xfrm>
          <a:prstGeom prst="rect">
            <a:avLst/>
          </a:prstGeom>
          <a:solidFill>
            <a:srgbClr val="F2F2F2"/>
          </a:solidFill>
          <a:ln>
            <a:noFill/>
          </a:ln>
        </p:spPr>
      </p:sp>
      <p:sp>
        <p:nvSpPr>
          <p:cNvPr id="34" name="Google Shape;34;p27"/>
          <p:cNvSpPr/>
          <p:nvPr/>
        </p:nvSpPr>
        <p:spPr>
          <a:xfrm>
            <a:off x="4200072" y="4248150"/>
            <a:ext cx="3290634" cy="2160240"/>
          </a:xfrm>
          <a:prstGeom prst="rect">
            <a:avLst/>
          </a:prstGeom>
          <a:solidFill>
            <a:schemeClr val="lt1"/>
          </a:solidFill>
          <a:ln cap="flat" cmpd="sng" w="381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 name="Google Shape;35;p27"/>
          <p:cNvSpPr/>
          <p:nvPr>
            <p:ph idx="4" type="pic"/>
          </p:nvPr>
        </p:nvSpPr>
        <p:spPr>
          <a:xfrm>
            <a:off x="5002832" y="3513978"/>
            <a:ext cx="1685114" cy="1755050"/>
          </a:xfrm>
          <a:prstGeom prst="rect">
            <a:avLst/>
          </a:prstGeom>
          <a:solidFill>
            <a:srgbClr val="F2F2F2"/>
          </a:solidFill>
          <a:ln>
            <a:noFill/>
          </a:ln>
        </p:spPr>
      </p:sp>
      <p:sp>
        <p:nvSpPr>
          <p:cNvPr id="36" name="Google Shape;36;p27"/>
          <p:cNvSpPr/>
          <p:nvPr/>
        </p:nvSpPr>
        <p:spPr>
          <a:xfrm>
            <a:off x="7997604" y="4248150"/>
            <a:ext cx="3290634" cy="2160240"/>
          </a:xfrm>
          <a:prstGeom prst="rect">
            <a:avLst/>
          </a:prstGeom>
          <a:solidFill>
            <a:schemeClr val="lt1"/>
          </a:solid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 name="Google Shape;37;p27"/>
          <p:cNvSpPr/>
          <p:nvPr>
            <p:ph idx="5" type="pic"/>
          </p:nvPr>
        </p:nvSpPr>
        <p:spPr>
          <a:xfrm>
            <a:off x="8800364" y="3513978"/>
            <a:ext cx="1685114" cy="1755050"/>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ntents slide layout">
  <p:cSld name="5_Contents slide layout">
    <p:spTree>
      <p:nvGrpSpPr>
        <p:cNvPr id="38" name="Shape 38"/>
        <p:cNvGrpSpPr/>
        <p:nvPr/>
      </p:nvGrpSpPr>
      <p:grpSpPr>
        <a:xfrm>
          <a:off x="0" y="0"/>
          <a:ext cx="0" cy="0"/>
          <a:chOff x="0" y="0"/>
          <a:chExt cx="0" cy="0"/>
        </a:xfrm>
      </p:grpSpPr>
      <p:sp>
        <p:nvSpPr>
          <p:cNvPr id="39" name="Google Shape;39;p28"/>
          <p:cNvSpPr/>
          <p:nvPr>
            <p:ph idx="2" type="pic"/>
          </p:nvPr>
        </p:nvSpPr>
        <p:spPr>
          <a:xfrm>
            <a:off x="1" y="2"/>
            <a:ext cx="12191999" cy="6877477"/>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ontents slide layout">
  <p:cSld name="9_Contents slide layout">
    <p:spTree>
      <p:nvGrpSpPr>
        <p:cNvPr id="40" name="Shape 40"/>
        <p:cNvGrpSpPr/>
        <p:nvPr/>
      </p:nvGrpSpPr>
      <p:grpSpPr>
        <a:xfrm>
          <a:off x="0" y="0"/>
          <a:ext cx="0" cy="0"/>
          <a:chOff x="0" y="0"/>
          <a:chExt cx="0" cy="0"/>
        </a:xfrm>
      </p:grpSpPr>
      <p:sp>
        <p:nvSpPr>
          <p:cNvPr id="41" name="Google Shape;41;p29"/>
          <p:cNvSpPr/>
          <p:nvPr/>
        </p:nvSpPr>
        <p:spPr>
          <a:xfrm>
            <a:off x="6842775" y="1777038"/>
            <a:ext cx="4572000" cy="3200400"/>
          </a:xfrm>
          <a:prstGeom prst="frame">
            <a:avLst>
              <a:gd fmla="val 2160"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2" name="Google Shape;42;p29"/>
          <p:cNvSpPr/>
          <p:nvPr/>
        </p:nvSpPr>
        <p:spPr>
          <a:xfrm>
            <a:off x="777225" y="1757238"/>
            <a:ext cx="4572000" cy="3200400"/>
          </a:xfrm>
          <a:prstGeom prst="frame">
            <a:avLst>
              <a:gd fmla="val 2160"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3" name="Google Shape;43;p29"/>
          <p:cNvSpPr/>
          <p:nvPr>
            <p:ph idx="2" type="pic"/>
          </p:nvPr>
        </p:nvSpPr>
        <p:spPr>
          <a:xfrm>
            <a:off x="995958" y="1585866"/>
            <a:ext cx="4572000" cy="3200400"/>
          </a:xfrm>
          <a:prstGeom prst="rect">
            <a:avLst/>
          </a:prstGeom>
          <a:solidFill>
            <a:srgbClr val="F2F2F2"/>
          </a:solidFill>
          <a:ln>
            <a:noFill/>
          </a:ln>
        </p:spPr>
      </p:sp>
      <p:sp>
        <p:nvSpPr>
          <p:cNvPr id="44" name="Google Shape;44;p29"/>
          <p:cNvSpPr/>
          <p:nvPr>
            <p:ph idx="3" type="pic"/>
          </p:nvPr>
        </p:nvSpPr>
        <p:spPr>
          <a:xfrm>
            <a:off x="6624043" y="1585866"/>
            <a:ext cx="4572000" cy="3200400"/>
          </a:xfrm>
          <a:prstGeom prst="rect">
            <a:avLst/>
          </a:prstGeom>
          <a:solidFill>
            <a:srgbClr val="F2F2F2"/>
          </a:solidFill>
          <a:ln>
            <a:noFill/>
          </a:ln>
        </p:spPr>
      </p:sp>
      <p:sp>
        <p:nvSpPr>
          <p:cNvPr id="45" name="Google Shape;45;p29"/>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ontents slide layout">
  <p:cSld name="10_Contents slide layout">
    <p:bg>
      <p:bgPr>
        <a:blipFill>
          <a:blip r:embed="rId2">
            <a:alphaModFix/>
          </a:blip>
          <a:stretch>
            <a:fillRect/>
          </a:stretch>
        </a:blipFill>
      </p:bgPr>
    </p:bg>
    <p:spTree>
      <p:nvGrpSpPr>
        <p:cNvPr id="46" name="Shape 46"/>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ontents slide layout">
  <p:cSld name="11_Contents slide layout">
    <p:spTree>
      <p:nvGrpSpPr>
        <p:cNvPr id="47" name="Shape 47"/>
        <p:cNvGrpSpPr/>
        <p:nvPr/>
      </p:nvGrpSpPr>
      <p:grpSpPr>
        <a:xfrm>
          <a:off x="0" y="0"/>
          <a:ext cx="0" cy="0"/>
          <a:chOff x="0" y="0"/>
          <a:chExt cx="0" cy="0"/>
        </a:xfrm>
      </p:grpSpPr>
      <p:sp>
        <p:nvSpPr>
          <p:cNvPr id="48" name="Google Shape;48;p31"/>
          <p:cNvSpPr/>
          <p:nvPr/>
        </p:nvSpPr>
        <p:spPr>
          <a:xfrm>
            <a:off x="0" y="474066"/>
            <a:ext cx="11704301" cy="590986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 name="Google Shape;49;p31"/>
          <p:cNvSpPr/>
          <p:nvPr>
            <p:ph idx="2" type="pic"/>
          </p:nvPr>
        </p:nvSpPr>
        <p:spPr>
          <a:xfrm>
            <a:off x="0" y="0"/>
            <a:ext cx="6923314" cy="6858000"/>
          </a:xfrm>
          <a:prstGeom prst="rect">
            <a:avLst/>
          </a:prstGeom>
          <a:solidFill>
            <a:srgbClr val="F2F2F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ontents slide layout">
  <p:cSld name="12_Contents slide layout">
    <p:bg>
      <p:bgPr>
        <a:blipFill>
          <a:blip r:embed="rId2">
            <a:alphaModFix/>
          </a:blip>
          <a:stretch>
            <a:fillRect/>
          </a:stretch>
        </a:blipFill>
      </p:bgPr>
    </p:bg>
    <p:spTree>
      <p:nvGrpSpPr>
        <p:cNvPr id="50" name="Shape 50"/>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ontents slide layout">
  <p:cSld name="13_Contents slide layout">
    <p:spTree>
      <p:nvGrpSpPr>
        <p:cNvPr id="51" name="Shape 51"/>
        <p:cNvGrpSpPr/>
        <p:nvPr/>
      </p:nvGrpSpPr>
      <p:grpSpPr>
        <a:xfrm>
          <a:off x="0" y="0"/>
          <a:ext cx="0" cy="0"/>
          <a:chOff x="0" y="0"/>
          <a:chExt cx="0" cy="0"/>
        </a:xfrm>
      </p:grpSpPr>
      <p:sp>
        <p:nvSpPr>
          <p:cNvPr id="52" name="Google Shape;52;p33"/>
          <p:cNvSpPr/>
          <p:nvPr/>
        </p:nvSpPr>
        <p:spPr>
          <a:xfrm>
            <a:off x="6096000" y="837246"/>
            <a:ext cx="6096000" cy="259175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3" name="Google Shape;53;p33"/>
          <p:cNvGrpSpPr/>
          <p:nvPr/>
        </p:nvGrpSpPr>
        <p:grpSpPr>
          <a:xfrm>
            <a:off x="1058291" y="3689597"/>
            <a:ext cx="2892793" cy="3168403"/>
            <a:chOff x="1058291" y="3689597"/>
            <a:chExt cx="2892793" cy="3168403"/>
          </a:xfrm>
        </p:grpSpPr>
        <p:sp>
          <p:nvSpPr>
            <p:cNvPr id="54" name="Google Shape;54;p33"/>
            <p:cNvSpPr/>
            <p:nvPr/>
          </p:nvSpPr>
          <p:spPr>
            <a:xfrm>
              <a:off x="1062769" y="3689597"/>
              <a:ext cx="2885112" cy="3168403"/>
            </a:xfrm>
            <a:custGeom>
              <a:rect b="b" l="l" r="r" t="t"/>
              <a:pathLst>
                <a:path extrusionOk="0" h="3168403" w="2885112">
                  <a:moveTo>
                    <a:pt x="380827" y="0"/>
                  </a:moveTo>
                  <a:lnTo>
                    <a:pt x="2504286" y="0"/>
                  </a:lnTo>
                  <a:cubicBezTo>
                    <a:pt x="2714606" y="0"/>
                    <a:pt x="2885112" y="168534"/>
                    <a:pt x="2885112" y="376422"/>
                  </a:cubicBezTo>
                  <a:lnTo>
                    <a:pt x="2885112" y="3168403"/>
                  </a:lnTo>
                  <a:lnTo>
                    <a:pt x="0" y="3168403"/>
                  </a:lnTo>
                  <a:lnTo>
                    <a:pt x="0" y="376422"/>
                  </a:lnTo>
                  <a:cubicBezTo>
                    <a:pt x="57" y="168534"/>
                    <a:pt x="170506" y="0"/>
                    <a:pt x="380827" y="0"/>
                  </a:cubicBezTo>
                  <a:close/>
                </a:path>
              </a:pathLst>
            </a:custGeom>
            <a:solidFill>
              <a:srgbClr val="D0D4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 name="Google Shape;55;p33"/>
            <p:cNvSpPr/>
            <p:nvPr/>
          </p:nvSpPr>
          <p:spPr>
            <a:xfrm>
              <a:off x="1101424" y="3719878"/>
              <a:ext cx="2807801" cy="3138121"/>
            </a:xfrm>
            <a:custGeom>
              <a:rect b="b" l="l" r="r" t="t"/>
              <a:pathLst>
                <a:path extrusionOk="0" h="3138121" w="2807801">
                  <a:moveTo>
                    <a:pt x="379798" y="0"/>
                  </a:moveTo>
                  <a:lnTo>
                    <a:pt x="2428003" y="0"/>
                  </a:lnTo>
                  <a:cubicBezTo>
                    <a:pt x="2637756" y="0"/>
                    <a:pt x="2807801" y="168533"/>
                    <a:pt x="2807801" y="376422"/>
                  </a:cubicBezTo>
                  <a:lnTo>
                    <a:pt x="2807801" y="3138121"/>
                  </a:lnTo>
                  <a:lnTo>
                    <a:pt x="0" y="3138121"/>
                  </a:lnTo>
                  <a:lnTo>
                    <a:pt x="0" y="376422"/>
                  </a:lnTo>
                  <a:cubicBezTo>
                    <a:pt x="0" y="168533"/>
                    <a:pt x="170045" y="0"/>
                    <a:pt x="379798" y="0"/>
                  </a:cubicBezTo>
                  <a:close/>
                </a:path>
              </a:pathLst>
            </a:custGeom>
            <a:solidFill>
              <a:srgbClr val="0708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 name="Google Shape;56;p33"/>
            <p:cNvSpPr/>
            <p:nvPr/>
          </p:nvSpPr>
          <p:spPr>
            <a:xfrm>
              <a:off x="1058801" y="4510882"/>
              <a:ext cx="20187" cy="196716"/>
            </a:xfrm>
            <a:custGeom>
              <a:rect b="b" l="l" r="r" t="t"/>
              <a:pathLst>
                <a:path extrusionOk="0" h="233697" w="23982">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 name="Google Shape;57;p33"/>
            <p:cNvSpPr/>
            <p:nvPr/>
          </p:nvSpPr>
          <p:spPr>
            <a:xfrm>
              <a:off x="1058801" y="4932953"/>
              <a:ext cx="28182" cy="392355"/>
            </a:xfrm>
            <a:custGeom>
              <a:rect b="b" l="l" r="r" t="t"/>
              <a:pathLst>
                <a:path extrusionOk="0" h="466115" w="33481">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 name="Google Shape;58;p33"/>
            <p:cNvSpPr/>
            <p:nvPr/>
          </p:nvSpPr>
          <p:spPr>
            <a:xfrm>
              <a:off x="1058858" y="4961137"/>
              <a:ext cx="15935" cy="328560"/>
            </a:xfrm>
            <a:custGeom>
              <a:rect b="b" l="l" r="r" t="t"/>
              <a:pathLst>
                <a:path extrusionOk="0" h="390326" w="18930">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 name="Google Shape;59;p33"/>
            <p:cNvSpPr/>
            <p:nvPr/>
          </p:nvSpPr>
          <p:spPr>
            <a:xfrm>
              <a:off x="1058291" y="5456869"/>
              <a:ext cx="28182" cy="392355"/>
            </a:xfrm>
            <a:custGeom>
              <a:rect b="b" l="l" r="r" t="t"/>
              <a:pathLst>
                <a:path extrusionOk="0" h="466114" w="33481">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 name="Google Shape;60;p33"/>
            <p:cNvSpPr/>
            <p:nvPr/>
          </p:nvSpPr>
          <p:spPr>
            <a:xfrm>
              <a:off x="1058291" y="5485053"/>
              <a:ext cx="15935" cy="328560"/>
            </a:xfrm>
            <a:custGeom>
              <a:rect b="b" l="l" r="r" t="t"/>
              <a:pathLst>
                <a:path extrusionOk="0" h="390326" w="18930">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 name="Google Shape;61;p33"/>
            <p:cNvSpPr/>
            <p:nvPr/>
          </p:nvSpPr>
          <p:spPr>
            <a:xfrm>
              <a:off x="3922902" y="5064570"/>
              <a:ext cx="28182" cy="635005"/>
            </a:xfrm>
            <a:custGeom>
              <a:rect b="b" l="l" r="r" t="t"/>
              <a:pathLst>
                <a:path extrusionOk="0" h="754380" w="33481">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 name="Google Shape;62;p33"/>
            <p:cNvSpPr/>
            <p:nvPr/>
          </p:nvSpPr>
          <p:spPr>
            <a:xfrm>
              <a:off x="3935149" y="5110218"/>
              <a:ext cx="15935" cy="531742"/>
            </a:xfrm>
            <a:custGeom>
              <a:rect b="b" l="l" r="r" t="t"/>
              <a:pathLst>
                <a:path extrusionOk="0" h="631704" w="18930">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 name="Google Shape;63;p33"/>
            <p:cNvSpPr/>
            <p:nvPr/>
          </p:nvSpPr>
          <p:spPr>
            <a:xfrm>
              <a:off x="3928288" y="6392988"/>
              <a:ext cx="22796" cy="435170"/>
            </a:xfrm>
            <a:custGeom>
              <a:rect b="b" l="l" r="r" t="t"/>
              <a:pathLst>
                <a:path extrusionOk="0" h="516977" w="27081">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 name="Google Shape;64;p33"/>
            <p:cNvSpPr/>
            <p:nvPr/>
          </p:nvSpPr>
          <p:spPr>
            <a:xfrm>
              <a:off x="3938156" y="6424233"/>
              <a:ext cx="12928" cy="364399"/>
            </a:xfrm>
            <a:custGeom>
              <a:rect b="b" l="l" r="r" t="t"/>
              <a:pathLst>
                <a:path extrusionOk="0" h="432902" w="15359">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 name="Google Shape;65;p33"/>
            <p:cNvSpPr/>
            <p:nvPr/>
          </p:nvSpPr>
          <p:spPr>
            <a:xfrm>
              <a:off x="2978879" y="3808481"/>
              <a:ext cx="134198" cy="134198"/>
            </a:xfrm>
            <a:prstGeom prst="ellipse">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 name="Google Shape;66;p33"/>
            <p:cNvSpPr/>
            <p:nvPr/>
          </p:nvSpPr>
          <p:spPr>
            <a:xfrm>
              <a:off x="2987267" y="3816868"/>
              <a:ext cx="117423" cy="117423"/>
            </a:xfrm>
            <a:prstGeom prst="ellipse">
              <a:avLst/>
            </a:prstGeom>
            <a:solidFill>
              <a:srgbClr val="0708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 name="Google Shape;67;p33"/>
            <p:cNvSpPr/>
            <p:nvPr/>
          </p:nvSpPr>
          <p:spPr>
            <a:xfrm>
              <a:off x="3016958" y="3846560"/>
              <a:ext cx="58040" cy="5804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 name="Google Shape;68;p33"/>
            <p:cNvSpPr/>
            <p:nvPr/>
          </p:nvSpPr>
          <p:spPr>
            <a:xfrm>
              <a:off x="3030585" y="3860187"/>
              <a:ext cx="30788" cy="30788"/>
            </a:xfrm>
            <a:prstGeom prst="ellipse">
              <a:avLst/>
            </a:prstGeom>
            <a:solidFill>
              <a:srgbClr val="08142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 name="Google Shape;69;p33"/>
            <p:cNvSpPr/>
            <p:nvPr/>
          </p:nvSpPr>
          <p:spPr>
            <a:xfrm flipH="1">
              <a:off x="1060804" y="4534334"/>
              <a:ext cx="10717" cy="149811"/>
            </a:xfrm>
            <a:custGeom>
              <a:rect b="b" l="l" r="r" t="t"/>
              <a:pathLst>
                <a:path extrusionOk="0" h="390326" w="18930">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70" name="Google Shape;70;p33"/>
          <p:cNvGrpSpPr/>
          <p:nvPr/>
        </p:nvGrpSpPr>
        <p:grpSpPr>
          <a:xfrm>
            <a:off x="8332411" y="0"/>
            <a:ext cx="2885112" cy="2622090"/>
            <a:chOff x="833153" y="6858000"/>
            <a:chExt cx="2885112" cy="2622090"/>
          </a:xfrm>
        </p:grpSpPr>
        <p:sp>
          <p:nvSpPr>
            <p:cNvPr id="71" name="Google Shape;71;p33"/>
            <p:cNvSpPr/>
            <p:nvPr/>
          </p:nvSpPr>
          <p:spPr>
            <a:xfrm>
              <a:off x="833153" y="6858000"/>
              <a:ext cx="2885112" cy="2622090"/>
            </a:xfrm>
            <a:custGeom>
              <a:rect b="b" l="l" r="r" t="t"/>
              <a:pathLst>
                <a:path extrusionOk="0" h="2622090" w="2885112">
                  <a:moveTo>
                    <a:pt x="0" y="0"/>
                  </a:moveTo>
                  <a:lnTo>
                    <a:pt x="2885112" y="0"/>
                  </a:lnTo>
                  <a:lnTo>
                    <a:pt x="2885112" y="2245726"/>
                  </a:lnTo>
                  <a:cubicBezTo>
                    <a:pt x="2885055" y="2453556"/>
                    <a:pt x="2714549" y="2622090"/>
                    <a:pt x="2504286" y="2622090"/>
                  </a:cubicBezTo>
                  <a:lnTo>
                    <a:pt x="380827" y="2622090"/>
                  </a:lnTo>
                  <a:cubicBezTo>
                    <a:pt x="170506" y="2622090"/>
                    <a:pt x="0" y="2453556"/>
                    <a:pt x="0" y="2245668"/>
                  </a:cubicBezTo>
                  <a:close/>
                </a:path>
              </a:pathLst>
            </a:custGeom>
            <a:solidFill>
              <a:srgbClr val="D0D4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 name="Google Shape;72;p33"/>
            <p:cNvSpPr/>
            <p:nvPr/>
          </p:nvSpPr>
          <p:spPr>
            <a:xfrm>
              <a:off x="871808" y="6858000"/>
              <a:ext cx="2807801" cy="2591752"/>
            </a:xfrm>
            <a:custGeom>
              <a:rect b="b" l="l" r="r" t="t"/>
              <a:pathLst>
                <a:path extrusionOk="0" h="2591752" w="2807801">
                  <a:moveTo>
                    <a:pt x="0" y="0"/>
                  </a:moveTo>
                  <a:lnTo>
                    <a:pt x="2807801" y="0"/>
                  </a:lnTo>
                  <a:lnTo>
                    <a:pt x="2807801" y="2215388"/>
                  </a:lnTo>
                  <a:cubicBezTo>
                    <a:pt x="2807801" y="2423218"/>
                    <a:pt x="2637756" y="2591752"/>
                    <a:pt x="2428061" y="2591752"/>
                  </a:cubicBezTo>
                  <a:lnTo>
                    <a:pt x="379798" y="2591752"/>
                  </a:lnTo>
                  <a:cubicBezTo>
                    <a:pt x="170045" y="2591752"/>
                    <a:pt x="0" y="2423218"/>
                    <a:pt x="0" y="2215332"/>
                  </a:cubicBezTo>
                  <a:close/>
                </a:path>
              </a:pathLst>
            </a:custGeom>
            <a:solidFill>
              <a:srgbClr val="0708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73" name="Google Shape;73;p33"/>
          <p:cNvSpPr/>
          <p:nvPr>
            <p:ph idx="2" type="pic"/>
          </p:nvPr>
        </p:nvSpPr>
        <p:spPr>
          <a:xfrm>
            <a:off x="8438563" y="1"/>
            <a:ext cx="2672808" cy="2493421"/>
          </a:xfrm>
          <a:prstGeom prst="rect">
            <a:avLst/>
          </a:prstGeom>
          <a:solidFill>
            <a:srgbClr val="F2F2F2"/>
          </a:solidFill>
          <a:ln>
            <a:noFill/>
          </a:ln>
        </p:spPr>
      </p:sp>
      <p:sp>
        <p:nvSpPr>
          <p:cNvPr id="74" name="Google Shape;74;p33"/>
          <p:cNvSpPr/>
          <p:nvPr>
            <p:ph idx="3" type="pic"/>
          </p:nvPr>
        </p:nvSpPr>
        <p:spPr>
          <a:xfrm>
            <a:off x="1168921" y="3818265"/>
            <a:ext cx="2672808" cy="3039735"/>
          </a:xfrm>
          <a:prstGeom prst="rect">
            <a:avLst/>
          </a:prstGeom>
          <a:solidFill>
            <a:srgbClr val="F2F2F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ontents slide layout">
  <p:cSld name="15_Contents slide layout">
    <p:spTree>
      <p:nvGrpSpPr>
        <p:cNvPr id="75" name="Shape 75"/>
        <p:cNvGrpSpPr/>
        <p:nvPr/>
      </p:nvGrpSpPr>
      <p:grpSpPr>
        <a:xfrm>
          <a:off x="0" y="0"/>
          <a:ext cx="0" cy="0"/>
          <a:chOff x="0" y="0"/>
          <a:chExt cx="0" cy="0"/>
        </a:xfrm>
      </p:grpSpPr>
      <p:sp>
        <p:nvSpPr>
          <p:cNvPr id="76" name="Google Shape;76;p34"/>
          <p:cNvSpPr/>
          <p:nvPr/>
        </p:nvSpPr>
        <p:spPr>
          <a:xfrm>
            <a:off x="0" y="2253343"/>
            <a:ext cx="12192000" cy="235131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 name="Google Shape;77;p34"/>
          <p:cNvSpPr/>
          <p:nvPr>
            <p:ph idx="2" type="pic"/>
          </p:nvPr>
        </p:nvSpPr>
        <p:spPr>
          <a:xfrm>
            <a:off x="1088571" y="1580606"/>
            <a:ext cx="9945150" cy="3696788"/>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ontents slide layout">
  <p:cSld name="17_Contents slide layout">
    <p:bg>
      <p:bgPr>
        <a:blipFill>
          <a:blip r:embed="rId2">
            <a:alphaModFix/>
          </a:blip>
          <a:stretch>
            <a:fillRect/>
          </a:stretch>
        </a:blipFill>
      </p:bgPr>
    </p:bg>
    <p:spTree>
      <p:nvGrpSpPr>
        <p:cNvPr id="78" name="Shape 7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bg>
      <p:bgPr>
        <a:blipFill>
          <a:blip r:embed="rId2">
            <a:alphaModFix/>
          </a:blip>
          <a:stretch>
            <a:fillRect/>
          </a:stretch>
        </a:blipFill>
      </p:bgPr>
    </p:bg>
    <p:spTree>
      <p:nvGrpSpPr>
        <p:cNvPr id="11" name="Shape 11"/>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ontents slide layout">
  <p:cSld name="16_Contents slide layout">
    <p:bg>
      <p:bgPr>
        <a:blipFill>
          <a:blip r:embed="rId2">
            <a:alphaModFix/>
          </a:blip>
          <a:stretch>
            <a:fillRect/>
          </a:stretch>
        </a:blipFill>
      </p:bgPr>
    </p:bg>
    <p:spTree>
      <p:nvGrpSpPr>
        <p:cNvPr id="79" name="Shape 79"/>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G sets layout">
  <p:cSld name="PNG sets layout">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37"/>
          <p:cNvSpPr txBox="1"/>
          <p:nvPr>
            <p:ph idx="1" type="body"/>
          </p:nvPr>
        </p:nvSpPr>
        <p:spPr>
          <a:xfrm>
            <a:off x="323529" y="332482"/>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82" name="Shape 82"/>
        <p:cNvGrpSpPr/>
        <p:nvPr/>
      </p:nvGrpSpPr>
      <p:grpSpPr>
        <a:xfrm>
          <a:off x="0" y="0"/>
          <a:ext cx="0" cy="0"/>
          <a:chOff x="0" y="0"/>
          <a:chExt cx="0" cy="0"/>
        </a:xfrm>
      </p:grpSpPr>
      <p:sp>
        <p:nvSpPr>
          <p:cNvPr id="83" name="Google Shape;83;p38"/>
          <p:cNvSpPr txBox="1"/>
          <p:nvPr>
            <p:ph idx="1" type="body"/>
          </p:nvPr>
        </p:nvSpPr>
        <p:spPr>
          <a:xfrm>
            <a:off x="323529" y="123478"/>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4" name="Google Shape;84;p38"/>
          <p:cNvSpPr/>
          <p:nvPr/>
        </p:nvSpPr>
        <p:spPr>
          <a:xfrm>
            <a:off x="354010" y="1131591"/>
            <a:ext cx="3560767" cy="5402561"/>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85" name="Google Shape;85;p38"/>
          <p:cNvSpPr/>
          <p:nvPr/>
        </p:nvSpPr>
        <p:spPr>
          <a:xfrm>
            <a:off x="531933" y="1347500"/>
            <a:ext cx="153868" cy="5015200"/>
          </a:xfrm>
          <a:prstGeom prst="roundRect">
            <a:avLst>
              <a:gd fmla="val 50000" name="adj"/>
            </a:avLst>
          </a:prstGeom>
          <a:solidFill>
            <a:schemeClr val="lt1">
              <a:alpha val="4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86" name="Google Shape;86;p38"/>
          <p:cNvSpPr/>
          <p:nvPr/>
        </p:nvSpPr>
        <p:spPr>
          <a:xfrm rot="5400000">
            <a:off x="3057177" y="1276653"/>
            <a:ext cx="685849" cy="685148"/>
          </a:xfrm>
          <a:prstGeom prst="halfFrame">
            <a:avLst>
              <a:gd fmla="val 23728" name="adj1"/>
              <a:gd fmla="val 24642" name="adj2"/>
            </a:avLst>
          </a:prstGeom>
          <a:solidFill>
            <a:schemeClr val="lt1">
              <a:alpha val="2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rgbClr val="262626"/>
              </a:solidFill>
              <a:latin typeface="Arial"/>
              <a:ea typeface="Arial"/>
              <a:cs typeface="Arial"/>
              <a:sym typeface="Arial"/>
            </a:endParaRPr>
          </a:p>
        </p:txBody>
      </p:sp>
      <p:sp>
        <p:nvSpPr>
          <p:cNvPr id="87" name="Google Shape;87;p38"/>
          <p:cNvSpPr txBox="1"/>
          <p:nvPr/>
        </p:nvSpPr>
        <p:spPr>
          <a:xfrm>
            <a:off x="711704" y="1637214"/>
            <a:ext cx="2232248" cy="52322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pt-BR" sz="1400">
                <a:solidFill>
                  <a:schemeClr val="lt1"/>
                </a:solidFill>
                <a:latin typeface="Arial"/>
                <a:ea typeface="Arial"/>
                <a:cs typeface="Arial"/>
                <a:sym typeface="Arial"/>
              </a:rPr>
              <a:t>You can Resize without losing quality</a:t>
            </a:r>
            <a:endParaRPr b="1" sz="1400">
              <a:solidFill>
                <a:schemeClr val="lt1"/>
              </a:solidFill>
              <a:latin typeface="Arial"/>
              <a:ea typeface="Arial"/>
              <a:cs typeface="Arial"/>
              <a:sym typeface="Arial"/>
            </a:endParaRPr>
          </a:p>
        </p:txBody>
      </p:sp>
      <p:sp>
        <p:nvSpPr>
          <p:cNvPr id="88" name="Google Shape;88;p38"/>
          <p:cNvSpPr txBox="1"/>
          <p:nvPr/>
        </p:nvSpPr>
        <p:spPr>
          <a:xfrm>
            <a:off x="711704" y="2127463"/>
            <a:ext cx="2232248" cy="73866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pt-BR" sz="1400">
                <a:solidFill>
                  <a:schemeClr val="lt1"/>
                </a:solidFill>
                <a:latin typeface="Arial"/>
                <a:ea typeface="Arial"/>
                <a:cs typeface="Arial"/>
                <a:sym typeface="Arial"/>
              </a:rPr>
              <a:t>You can Change Fill Color &amp;</a:t>
            </a:r>
            <a:endParaRPr/>
          </a:p>
          <a:p>
            <a:pPr indent="0" lvl="0" marL="0" marR="0" rtl="0" algn="l">
              <a:spcBef>
                <a:spcPts val="0"/>
              </a:spcBef>
              <a:spcAft>
                <a:spcPts val="0"/>
              </a:spcAft>
              <a:buNone/>
            </a:pPr>
            <a:r>
              <a:rPr b="1" lang="pt-BR" sz="1400">
                <a:solidFill>
                  <a:schemeClr val="lt1"/>
                </a:solidFill>
                <a:latin typeface="Arial"/>
                <a:ea typeface="Arial"/>
                <a:cs typeface="Arial"/>
                <a:sym typeface="Arial"/>
              </a:rPr>
              <a:t>Line Color</a:t>
            </a:r>
            <a:endParaRPr b="1" sz="1400">
              <a:solidFill>
                <a:schemeClr val="lt1"/>
              </a:solidFill>
              <a:latin typeface="Arial"/>
              <a:ea typeface="Arial"/>
              <a:cs typeface="Arial"/>
              <a:sym typeface="Arial"/>
            </a:endParaRPr>
          </a:p>
        </p:txBody>
      </p:sp>
      <p:sp>
        <p:nvSpPr>
          <p:cNvPr id="89" name="Google Shape;89;p38"/>
          <p:cNvSpPr txBox="1"/>
          <p:nvPr/>
        </p:nvSpPr>
        <p:spPr>
          <a:xfrm>
            <a:off x="721229" y="5808438"/>
            <a:ext cx="2232000" cy="30777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pt-BR" sz="1400">
                <a:solidFill>
                  <a:schemeClr val="lt1"/>
                </a:solidFill>
                <a:latin typeface="Arial"/>
                <a:ea typeface="Arial"/>
                <a:cs typeface="Arial"/>
                <a:sym typeface="Arial"/>
              </a:rPr>
              <a:t>www.allppt.com</a:t>
            </a:r>
            <a:endParaRPr sz="1400">
              <a:solidFill>
                <a:schemeClr val="lt1"/>
              </a:solidFill>
              <a:latin typeface="Arial"/>
              <a:ea typeface="Arial"/>
              <a:cs typeface="Arial"/>
              <a:sym typeface="Arial"/>
            </a:endParaRPr>
          </a:p>
        </p:txBody>
      </p:sp>
      <p:sp>
        <p:nvSpPr>
          <p:cNvPr id="90" name="Google Shape;90;p38"/>
          <p:cNvSpPr txBox="1"/>
          <p:nvPr/>
        </p:nvSpPr>
        <p:spPr>
          <a:xfrm>
            <a:off x="721229" y="4450324"/>
            <a:ext cx="2717296" cy="138499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pt-BR" sz="2800">
                <a:solidFill>
                  <a:schemeClr val="lt1"/>
                </a:solidFill>
                <a:latin typeface="Arial"/>
                <a:ea typeface="Arial"/>
                <a:cs typeface="Arial"/>
                <a:sym typeface="Arial"/>
              </a:rPr>
              <a:t>FREE </a:t>
            </a:r>
            <a:endParaRPr/>
          </a:p>
          <a:p>
            <a:pPr indent="0" lvl="0" marL="0" marR="0" rtl="0" algn="l">
              <a:spcBef>
                <a:spcPts val="0"/>
              </a:spcBef>
              <a:spcAft>
                <a:spcPts val="0"/>
              </a:spcAft>
              <a:buNone/>
            </a:pPr>
            <a:r>
              <a:rPr b="1" lang="pt-BR" sz="2800">
                <a:solidFill>
                  <a:schemeClr val="lt1"/>
                </a:solidFill>
                <a:latin typeface="Arial"/>
                <a:ea typeface="Arial"/>
                <a:cs typeface="Arial"/>
                <a:sym typeface="Arial"/>
              </a:rPr>
              <a:t>PPT TEMPLATES</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bg>
      <p:bgPr>
        <a:blipFill>
          <a:blip r:embed="rId2">
            <a:alphaModFix/>
          </a:blip>
          <a:stretch>
            <a:fillRect/>
          </a:stretch>
        </a:blipFill>
      </p:bgPr>
    </p:bg>
    <p:spTree>
      <p:nvGrpSpPr>
        <p:cNvPr id="92" name="Shape 9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s slide layout">
  <p:cSld name="2_Contents slide layout">
    <p:spTree>
      <p:nvGrpSpPr>
        <p:cNvPr id="13" name="Shape 1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ontents slide layout">
  <p:cSld name="7_Contents slide layout">
    <p:spTree>
      <p:nvGrpSpPr>
        <p:cNvPr id="14" name="Shape 14"/>
        <p:cNvGrpSpPr/>
        <p:nvPr/>
      </p:nvGrpSpPr>
      <p:grpSpPr>
        <a:xfrm>
          <a:off x="0" y="0"/>
          <a:ext cx="0" cy="0"/>
          <a:chOff x="0" y="0"/>
          <a:chExt cx="0" cy="0"/>
        </a:xfrm>
      </p:grpSpPr>
      <p:sp>
        <p:nvSpPr>
          <p:cNvPr id="15" name="Google Shape;15;p19"/>
          <p:cNvSpPr/>
          <p:nvPr/>
        </p:nvSpPr>
        <p:spPr>
          <a:xfrm>
            <a:off x="502468" y="884977"/>
            <a:ext cx="11187065" cy="508804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 name="Google Shape;16;p19"/>
          <p:cNvSpPr/>
          <p:nvPr>
            <p:ph idx="2" type="pic"/>
          </p:nvPr>
        </p:nvSpPr>
        <p:spPr>
          <a:xfrm>
            <a:off x="1791108" y="1155269"/>
            <a:ext cx="3188298" cy="454746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genda slide layout">
  <p:cSld name="3_Agenda slide layout">
    <p:bg>
      <p:bgPr>
        <a:blipFill>
          <a:blip r:embed="rId2">
            <a:alphaModFix/>
          </a:blip>
          <a:stretch>
            <a:fillRect/>
          </a:stretch>
        </a:blipFill>
      </p:bgPr>
    </p:bg>
    <p:spTree>
      <p:nvGrpSpPr>
        <p:cNvPr id="17" name="Shape 1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ontents slide layout">
  <p:cSld name="8_Contents slide layout">
    <p:bg>
      <p:bgPr>
        <a:blipFill>
          <a:blip r:embed="rId2">
            <a:alphaModFix/>
          </a:blip>
          <a:stretch>
            <a:fillRect/>
          </a:stretch>
        </a:blipFill>
      </p:bgPr>
    </p:bg>
    <p:spTree>
      <p:nvGrpSpPr>
        <p:cNvPr id="18" name="Shape 1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showMasterSp="0" type="obj">
  <p:cSld name="OBJECT">
    <p:spTree>
      <p:nvGrpSpPr>
        <p:cNvPr id="19" name="Shape 19"/>
        <p:cNvGrpSpPr/>
        <p:nvPr/>
      </p:nvGrpSpPr>
      <p:grpSpPr>
        <a:xfrm>
          <a:off x="0" y="0"/>
          <a:ext cx="0" cy="0"/>
          <a:chOff x="0" y="0"/>
          <a:chExt cx="0" cy="0"/>
        </a:xfrm>
      </p:grpSpPr>
      <p:sp>
        <p:nvSpPr>
          <p:cNvPr id="20" name="Google Shape;20;p2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 name="Google Shape;22;p2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 name="Google Shape;23;p2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 name="Google Shape;24;p2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ontents slide layout">
  <p:cSld name="14_Contents slide layout">
    <p:bg>
      <p:bgPr>
        <a:blipFill>
          <a:blip r:embed="rId2">
            <a:alphaModFix/>
          </a:blip>
          <a:stretch>
            <a:fillRect/>
          </a:stretch>
        </a:blipFill>
      </p:bgPr>
    </p:bg>
    <p:spTree>
      <p:nvGrpSpPr>
        <p:cNvPr id="25" name="Shape 2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26" name="Shape 26"/>
        <p:cNvGrpSpPr/>
        <p:nvPr/>
      </p:nvGrpSpPr>
      <p:grpSpPr>
        <a:xfrm>
          <a:off x="0" y="0"/>
          <a:ext cx="0" cy="0"/>
          <a:chOff x="0" y="0"/>
          <a:chExt cx="0" cy="0"/>
        </a:xfrm>
      </p:grpSpPr>
      <p:sp>
        <p:nvSpPr>
          <p:cNvPr id="27" name="Google Shape;27;p24"/>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2.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21" Type="http://schemas.openxmlformats.org/officeDocument/2006/relationships/theme" Target="../theme/theme4.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15" Type="http://schemas.openxmlformats.org/officeDocument/2006/relationships/slideLayout" Target="../slideLayouts/slideLayout17.xml"/><Relationship Id="rId14" Type="http://schemas.openxmlformats.org/officeDocument/2006/relationships/slideLayout" Target="../slideLayouts/slideLayout16.xml"/><Relationship Id="rId17" Type="http://schemas.openxmlformats.org/officeDocument/2006/relationships/slideLayout" Target="../slideLayouts/slideLayout19.xml"/><Relationship Id="rId16" Type="http://schemas.openxmlformats.org/officeDocument/2006/relationships/slideLayout" Target="../slideLayouts/slideLayout18.xml"/><Relationship Id="rId5" Type="http://schemas.openxmlformats.org/officeDocument/2006/relationships/slideLayout" Target="../slideLayouts/slideLayout7.xml"/><Relationship Id="rId19" Type="http://schemas.openxmlformats.org/officeDocument/2006/relationships/slideLayout" Target="../slideLayouts/slideLayout21.xml"/><Relationship Id="rId6" Type="http://schemas.openxmlformats.org/officeDocument/2006/relationships/slideLayout" Target="../slideLayouts/slideLayout8.xml"/><Relationship Id="rId18" Type="http://schemas.openxmlformats.org/officeDocument/2006/relationships/slideLayout" Target="../slideLayouts/slideLayout20.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 name="Shape 1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3"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7.png"/><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
          <p:cNvSpPr/>
          <p:nvPr/>
        </p:nvSpPr>
        <p:spPr>
          <a:xfrm>
            <a:off x="-1" y="4525818"/>
            <a:ext cx="12192001" cy="2332182"/>
          </a:xfrm>
          <a:prstGeom prst="rect">
            <a:avLst/>
          </a:prstGeom>
          <a:solidFill>
            <a:schemeClr val="accent2">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8" name="Google Shape;98;p1"/>
          <p:cNvSpPr txBox="1"/>
          <p:nvPr/>
        </p:nvSpPr>
        <p:spPr>
          <a:xfrm>
            <a:off x="-1" y="4701040"/>
            <a:ext cx="12191999" cy="120032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pt-BR" sz="3600" u="none" cap="none" strike="noStrike">
                <a:solidFill>
                  <a:schemeClr val="lt1"/>
                </a:solidFill>
                <a:latin typeface="Arial"/>
                <a:ea typeface="Arial"/>
                <a:cs typeface="Arial"/>
                <a:sym typeface="Arial"/>
              </a:rPr>
              <a:t>Sistema Eletrônico de Agendas do Poder Executivo</a:t>
            </a:r>
            <a:br>
              <a:rPr b="0" i="0" lang="pt-BR" sz="3600" u="none" cap="none" strike="noStrike">
                <a:solidFill>
                  <a:schemeClr val="lt1"/>
                </a:solidFill>
                <a:latin typeface="Arial"/>
                <a:ea typeface="Arial"/>
                <a:cs typeface="Arial"/>
                <a:sym typeface="Arial"/>
              </a:rPr>
            </a:br>
            <a:r>
              <a:rPr b="0" i="0" lang="pt-BR" sz="3600" u="none" cap="none" strike="noStrike">
                <a:solidFill>
                  <a:schemeClr val="lt1"/>
                </a:solidFill>
                <a:latin typeface="Arial"/>
                <a:ea typeface="Arial"/>
                <a:cs typeface="Arial"/>
                <a:sym typeface="Arial"/>
              </a:rPr>
              <a:t>Federal - e-Agendas</a:t>
            </a:r>
            <a:endParaRPr b="0" i="0" sz="3600" u="none" cap="none" strike="noStrike">
              <a:solidFill>
                <a:schemeClr val="lt1"/>
              </a:solidFill>
              <a:latin typeface="Arial"/>
              <a:ea typeface="Arial"/>
              <a:cs typeface="Arial"/>
              <a:sym typeface="Arial"/>
            </a:endParaRPr>
          </a:p>
        </p:txBody>
      </p:sp>
      <p:pic>
        <p:nvPicPr>
          <p:cNvPr descr="A Mettzer é a plataforma para você fazer seus trabalhos da Unilab" id="99" name="Google Shape;99;p1"/>
          <p:cNvPicPr preferRelativeResize="0"/>
          <p:nvPr/>
        </p:nvPicPr>
        <p:blipFill rotWithShape="1">
          <a:blip r:embed="rId3">
            <a:alphaModFix/>
          </a:blip>
          <a:srcRect b="0" l="0" r="0" t="0"/>
          <a:stretch/>
        </p:blipFill>
        <p:spPr>
          <a:xfrm>
            <a:off x="7973195" y="5782526"/>
            <a:ext cx="4128188" cy="10136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grpSp>
        <p:nvGrpSpPr>
          <p:cNvPr id="209" name="Google Shape;209;p10"/>
          <p:cNvGrpSpPr/>
          <p:nvPr/>
        </p:nvGrpSpPr>
        <p:grpSpPr>
          <a:xfrm flipH="1" rot="10800000">
            <a:off x="379189" y="2644876"/>
            <a:ext cx="2127533" cy="2127533"/>
            <a:chOff x="6876256" y="3063517"/>
            <a:chExt cx="1944216" cy="1944216"/>
          </a:xfrm>
        </p:grpSpPr>
        <p:sp>
          <p:nvSpPr>
            <p:cNvPr id="210" name="Google Shape;210;p10"/>
            <p:cNvSpPr/>
            <p:nvPr/>
          </p:nvSpPr>
          <p:spPr>
            <a:xfrm>
              <a:off x="6876256" y="3063517"/>
              <a:ext cx="1944216" cy="1944216"/>
            </a:xfrm>
            <a:prstGeom prst="ellipse">
              <a:avLst/>
            </a:prstGeom>
            <a:solidFill>
              <a:schemeClr val="lt1"/>
            </a:solidFill>
            <a:ln cap="flat" cmpd="sng" w="1651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11" name="Google Shape;211;p10"/>
            <p:cNvSpPr/>
            <p:nvPr/>
          </p:nvSpPr>
          <p:spPr>
            <a:xfrm>
              <a:off x="7165759" y="3353020"/>
              <a:ext cx="1365211" cy="1365211"/>
            </a:xfrm>
            <a:prstGeom prst="ellipse">
              <a:avLst/>
            </a:prstGeom>
            <a:solidFill>
              <a:schemeClr val="lt1"/>
            </a:solidFill>
            <a:ln cap="flat" cmpd="sng" w="1651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12" name="Google Shape;212;p10"/>
            <p:cNvSpPr/>
            <p:nvPr/>
          </p:nvSpPr>
          <p:spPr>
            <a:xfrm>
              <a:off x="7487073" y="3674334"/>
              <a:ext cx="722583" cy="722583"/>
            </a:xfrm>
            <a:prstGeom prst="ellipse">
              <a:avLst/>
            </a:prstGeom>
            <a:solidFill>
              <a:schemeClr val="accent4"/>
            </a:solidFill>
            <a:ln cap="flat" cmpd="sng" w="1651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grpSp>
      <p:sp>
        <p:nvSpPr>
          <p:cNvPr id="213" name="Google Shape;213;p10"/>
          <p:cNvSpPr/>
          <p:nvPr/>
        </p:nvSpPr>
        <p:spPr>
          <a:xfrm rot="10800000">
            <a:off x="3384145" y="3450613"/>
            <a:ext cx="1400486" cy="276883"/>
          </a:xfrm>
          <a:prstGeom prst="parallelogram">
            <a:avLst>
              <a:gd fmla="val 19222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14" name="Google Shape;214;p10"/>
          <p:cNvSpPr/>
          <p:nvPr/>
        </p:nvSpPr>
        <p:spPr>
          <a:xfrm>
            <a:off x="4257753" y="3538219"/>
            <a:ext cx="966653" cy="5576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15" name="Google Shape;215;p10"/>
          <p:cNvSpPr/>
          <p:nvPr/>
        </p:nvSpPr>
        <p:spPr>
          <a:xfrm>
            <a:off x="4257753" y="3615471"/>
            <a:ext cx="966653" cy="5576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16" name="Google Shape;216;p10"/>
          <p:cNvSpPr/>
          <p:nvPr/>
        </p:nvSpPr>
        <p:spPr>
          <a:xfrm>
            <a:off x="4257753" y="3692723"/>
            <a:ext cx="966653" cy="55762"/>
          </a:xfrm>
          <a:prstGeom prst="rect">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17" name="Google Shape;217;p10"/>
          <p:cNvSpPr/>
          <p:nvPr/>
        </p:nvSpPr>
        <p:spPr>
          <a:xfrm>
            <a:off x="4257753" y="3769975"/>
            <a:ext cx="966653" cy="5576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18" name="Google Shape;218;p10"/>
          <p:cNvSpPr/>
          <p:nvPr/>
        </p:nvSpPr>
        <p:spPr>
          <a:xfrm>
            <a:off x="4257753" y="3847226"/>
            <a:ext cx="966653" cy="55762"/>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grpSp>
        <p:nvGrpSpPr>
          <p:cNvPr id="219" name="Google Shape;219;p10"/>
          <p:cNvGrpSpPr/>
          <p:nvPr/>
        </p:nvGrpSpPr>
        <p:grpSpPr>
          <a:xfrm>
            <a:off x="1442954" y="3037105"/>
            <a:ext cx="3404656" cy="1389502"/>
            <a:chOff x="903886" y="3310560"/>
            <a:chExt cx="3297058" cy="1345589"/>
          </a:xfrm>
        </p:grpSpPr>
        <p:sp>
          <p:nvSpPr>
            <p:cNvPr id="220" name="Google Shape;220;p10"/>
            <p:cNvSpPr/>
            <p:nvPr/>
          </p:nvSpPr>
          <p:spPr>
            <a:xfrm>
              <a:off x="903886" y="3968006"/>
              <a:ext cx="704227" cy="36000"/>
            </a:xfrm>
            <a:custGeom>
              <a:rect b="b" l="l" r="r" t="t"/>
              <a:pathLst>
                <a:path extrusionOk="0" h="36000" w="704227">
                  <a:moveTo>
                    <a:pt x="0" y="0"/>
                  </a:moveTo>
                  <a:lnTo>
                    <a:pt x="704227" y="0"/>
                  </a:lnTo>
                  <a:lnTo>
                    <a:pt x="704227" y="36000"/>
                  </a:lnTo>
                  <a:lnTo>
                    <a:pt x="0" y="36000"/>
                  </a:lnTo>
                  <a:close/>
                </a:path>
              </a:pathLst>
            </a:cu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grpSp>
          <p:nvGrpSpPr>
            <p:cNvPr id="221" name="Google Shape;221;p10"/>
            <p:cNvGrpSpPr/>
            <p:nvPr/>
          </p:nvGrpSpPr>
          <p:grpSpPr>
            <a:xfrm>
              <a:off x="1475656" y="3310560"/>
              <a:ext cx="2725288" cy="1345589"/>
              <a:chOff x="1475656" y="3310560"/>
              <a:chExt cx="2725288" cy="1345589"/>
            </a:xfrm>
          </p:grpSpPr>
          <p:sp>
            <p:nvSpPr>
              <p:cNvPr id="222" name="Google Shape;222;p10"/>
              <p:cNvSpPr/>
              <p:nvPr/>
            </p:nvSpPr>
            <p:spPr>
              <a:xfrm flipH="1" rot="10680000">
                <a:off x="2793780" y="4038224"/>
                <a:ext cx="1201835" cy="597135"/>
              </a:xfrm>
              <a:prstGeom prst="parallelogram">
                <a:avLst>
                  <a:gd fmla="val 62269"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23" name="Google Shape;223;p10"/>
              <p:cNvSpPr/>
              <p:nvPr/>
            </p:nvSpPr>
            <p:spPr>
              <a:xfrm rot="-10680000">
                <a:off x="2793780" y="3331350"/>
                <a:ext cx="1201835" cy="597135"/>
              </a:xfrm>
              <a:prstGeom prst="parallelogram">
                <a:avLst>
                  <a:gd fmla="val 62269"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grpSp>
            <p:nvGrpSpPr>
              <p:cNvPr id="224" name="Google Shape;224;p10"/>
              <p:cNvGrpSpPr/>
              <p:nvPr/>
            </p:nvGrpSpPr>
            <p:grpSpPr>
              <a:xfrm>
                <a:off x="1475656" y="3862961"/>
                <a:ext cx="2152333" cy="246090"/>
                <a:chOff x="1688158" y="3440847"/>
                <a:chExt cx="1659706" cy="379529"/>
              </a:xfrm>
            </p:grpSpPr>
            <p:sp>
              <p:nvSpPr>
                <p:cNvPr id="225" name="Google Shape;225;p10"/>
                <p:cNvSpPr/>
                <p:nvPr/>
              </p:nvSpPr>
              <p:spPr>
                <a:xfrm flipH="1" rot="5400000">
                  <a:off x="2653493" y="3090551"/>
                  <a:ext cx="308621" cy="1080120"/>
                </a:xfrm>
                <a:custGeom>
                  <a:rect b="b" l="l" r="r" t="t"/>
                  <a:pathLst>
                    <a:path extrusionOk="0" h="1080120" w="308621">
                      <a:moveTo>
                        <a:pt x="308621" y="1080120"/>
                      </a:moveTo>
                      <a:lnTo>
                        <a:pt x="232649" y="0"/>
                      </a:lnTo>
                      <a:lnTo>
                        <a:pt x="75972" y="0"/>
                      </a:lnTo>
                      <a:lnTo>
                        <a:pt x="0" y="1080120"/>
                      </a:ln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26" name="Google Shape;226;p10"/>
                <p:cNvSpPr/>
                <p:nvPr/>
              </p:nvSpPr>
              <p:spPr>
                <a:xfrm>
                  <a:off x="1688158" y="3454556"/>
                  <a:ext cx="155575" cy="352111"/>
                </a:xfrm>
                <a:prstGeom prst="chord">
                  <a:avLst>
                    <a:gd fmla="val 5391179" name="adj1"/>
                    <a:gd fmla="val 1620000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27" name="Google Shape;227;p10"/>
                <p:cNvSpPr/>
                <p:nvPr/>
              </p:nvSpPr>
              <p:spPr>
                <a:xfrm flipH="1" rot="5400000">
                  <a:off x="1825951" y="3378583"/>
                  <a:ext cx="379529" cy="504056"/>
                </a:xfrm>
                <a:custGeom>
                  <a:rect b="b" l="l" r="r" t="t"/>
                  <a:pathLst>
                    <a:path extrusionOk="0" h="504056" w="379529">
                      <a:moveTo>
                        <a:pt x="379529" y="504056"/>
                      </a:moveTo>
                      <a:lnTo>
                        <a:pt x="344075" y="0"/>
                      </a:lnTo>
                      <a:lnTo>
                        <a:pt x="35454" y="0"/>
                      </a:lnTo>
                      <a:lnTo>
                        <a:pt x="0" y="504056"/>
                      </a:lnTo>
                      <a:close/>
                    </a:path>
                  </a:pathLst>
                </a:cu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grpSp>
          <p:sp>
            <p:nvSpPr>
              <p:cNvPr id="228" name="Google Shape;228;p10"/>
              <p:cNvSpPr/>
              <p:nvPr/>
            </p:nvSpPr>
            <p:spPr>
              <a:xfrm flipH="1" rot="10800000">
                <a:off x="2788579" y="3979133"/>
                <a:ext cx="1412365" cy="268133"/>
              </a:xfrm>
              <a:prstGeom prst="parallelogram">
                <a:avLst>
                  <a:gd fmla="val 2058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grpSp>
      </p:grpSp>
      <p:sp>
        <p:nvSpPr>
          <p:cNvPr id="229" name="Google Shape;229;p10"/>
          <p:cNvSpPr/>
          <p:nvPr/>
        </p:nvSpPr>
        <p:spPr>
          <a:xfrm>
            <a:off x="5222779" y="1577418"/>
            <a:ext cx="1204814" cy="2019981"/>
          </a:xfrm>
          <a:custGeom>
            <a:rect b="b" l="l" r="r" t="t"/>
            <a:pathLst>
              <a:path extrusionOk="0" h="1956143" w="1183065">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rgbClr val="206EC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30" name="Google Shape;230;p10"/>
          <p:cNvSpPr/>
          <p:nvPr/>
        </p:nvSpPr>
        <p:spPr>
          <a:xfrm>
            <a:off x="5222876" y="2500268"/>
            <a:ext cx="1204719" cy="1171728"/>
          </a:xfrm>
          <a:custGeom>
            <a:rect b="b" l="l" r="r" t="t"/>
            <a:pathLst>
              <a:path extrusionOk="0" h="1134698" w="1182972">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31" name="Google Shape;231;p10"/>
          <p:cNvSpPr/>
          <p:nvPr/>
        </p:nvSpPr>
        <p:spPr>
          <a:xfrm>
            <a:off x="5222818" y="3422998"/>
            <a:ext cx="1204775" cy="594533"/>
          </a:xfrm>
          <a:custGeom>
            <a:rect b="b" l="l" r="r" t="t"/>
            <a:pathLst>
              <a:path extrusionOk="0" h="575743" w="1183026">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32" name="Google Shape;232;p10"/>
          <p:cNvSpPr/>
          <p:nvPr/>
        </p:nvSpPr>
        <p:spPr>
          <a:xfrm flipH="1" rot="10800000">
            <a:off x="5224962" y="3846373"/>
            <a:ext cx="1202632" cy="2016763"/>
          </a:xfrm>
          <a:custGeom>
            <a:rect b="b" l="l" r="r" t="t"/>
            <a:pathLst>
              <a:path extrusionOk="0" h="1953027" w="1180923">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33" name="Google Shape;233;p10"/>
          <p:cNvSpPr/>
          <p:nvPr/>
        </p:nvSpPr>
        <p:spPr>
          <a:xfrm flipH="1" rot="10800000">
            <a:off x="5222876" y="3769975"/>
            <a:ext cx="1204719" cy="1174482"/>
          </a:xfrm>
          <a:custGeom>
            <a:rect b="b" l="l" r="r" t="t"/>
            <a:pathLst>
              <a:path extrusionOk="0" h="1137365" w="1182972">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34" name="Google Shape;234;p10"/>
          <p:cNvSpPr/>
          <p:nvPr/>
        </p:nvSpPr>
        <p:spPr>
          <a:xfrm>
            <a:off x="6655019" y="1603127"/>
            <a:ext cx="4747491" cy="45243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rgbClr val="1D4883"/>
                </a:solidFill>
                <a:latin typeface="Arial"/>
                <a:ea typeface="Arial"/>
                <a:cs typeface="Arial"/>
                <a:sym typeface="Arial"/>
              </a:rPr>
              <a:t>A Lei de Conflito de Interesses – LCI (Lei nº 12.813/2013) e o Decreto nº 10.889/2021 </a:t>
            </a:r>
            <a:r>
              <a:rPr b="1" lang="pt-BR" sz="1800">
                <a:solidFill>
                  <a:srgbClr val="1D4883"/>
                </a:solidFill>
                <a:latin typeface="Arial"/>
                <a:ea typeface="Arial"/>
                <a:cs typeface="Arial"/>
                <a:sym typeface="Arial"/>
              </a:rPr>
              <a:t>proíbem</a:t>
            </a:r>
            <a:r>
              <a:rPr lang="pt-BR" sz="1800">
                <a:solidFill>
                  <a:srgbClr val="1D4883"/>
                </a:solidFill>
                <a:latin typeface="Arial"/>
                <a:ea typeface="Arial"/>
                <a:cs typeface="Arial"/>
                <a:sym typeface="Arial"/>
              </a:rPr>
              <a:t> o </a:t>
            </a:r>
            <a:r>
              <a:rPr b="1" lang="pt-BR" sz="1800">
                <a:solidFill>
                  <a:srgbClr val="1D4883"/>
                </a:solidFill>
                <a:latin typeface="Arial"/>
                <a:ea typeface="Arial"/>
                <a:cs typeface="Arial"/>
                <a:sym typeface="Arial"/>
              </a:rPr>
              <a:t>recebimento de presentes</a:t>
            </a:r>
            <a:r>
              <a:rPr lang="pt-BR" sz="1800">
                <a:solidFill>
                  <a:srgbClr val="1D4883"/>
                </a:solidFill>
                <a:latin typeface="Arial"/>
                <a:ea typeface="Arial"/>
                <a:cs typeface="Arial"/>
                <a:sym typeface="Arial"/>
              </a:rPr>
              <a:t> por agentes públicos oferecidos por quem tenha interesse em decisão sua ou de colegiado do qual participe. Ou seja, ainda que o presente seja oferecido por um amigo, se ele tiver interesse em decisão do agente público, o seu recebimento configura conflito de interesses!</a:t>
            </a:r>
            <a:endParaRPr/>
          </a:p>
          <a:p>
            <a:pPr indent="0" lvl="0" marL="0" marR="0" rtl="0" algn="just">
              <a:spcBef>
                <a:spcPts val="0"/>
              </a:spcBef>
              <a:spcAft>
                <a:spcPts val="0"/>
              </a:spcAft>
              <a:buNone/>
            </a:pPr>
            <a:r>
              <a:t/>
            </a:r>
            <a:endParaRPr sz="1800">
              <a:solidFill>
                <a:srgbClr val="1D4883"/>
              </a:solidFill>
              <a:latin typeface="Arial"/>
              <a:ea typeface="Arial"/>
              <a:cs typeface="Arial"/>
              <a:sym typeface="Arial"/>
            </a:endParaRPr>
          </a:p>
          <a:p>
            <a:pPr indent="0" lvl="0" marL="0" marR="0" rtl="0" algn="just">
              <a:spcBef>
                <a:spcPts val="0"/>
              </a:spcBef>
              <a:spcAft>
                <a:spcPts val="0"/>
              </a:spcAft>
              <a:buNone/>
            </a:pPr>
            <a:r>
              <a:rPr lang="pt-BR" sz="1800">
                <a:solidFill>
                  <a:srgbClr val="1D4883"/>
                </a:solidFill>
                <a:latin typeface="Arial"/>
                <a:ea typeface="Arial"/>
                <a:cs typeface="Arial"/>
                <a:sym typeface="Arial"/>
              </a:rPr>
              <a:t>O Decreto 10.889/2021 estabelece, ainda, que </a:t>
            </a:r>
            <a:r>
              <a:rPr b="1" lang="pt-BR" sz="1800">
                <a:solidFill>
                  <a:srgbClr val="1D4883"/>
                </a:solidFill>
                <a:latin typeface="Arial"/>
                <a:ea typeface="Arial"/>
                <a:cs typeface="Arial"/>
                <a:sym typeface="Arial"/>
              </a:rPr>
              <a:t>brindes</a:t>
            </a:r>
            <a:r>
              <a:rPr lang="pt-BR" sz="1800">
                <a:solidFill>
                  <a:srgbClr val="1D4883"/>
                </a:solidFill>
                <a:latin typeface="Arial"/>
                <a:ea typeface="Arial"/>
                <a:cs typeface="Arial"/>
                <a:sym typeface="Arial"/>
              </a:rPr>
              <a:t> e </a:t>
            </a:r>
            <a:r>
              <a:rPr b="1" lang="pt-BR" sz="1800">
                <a:solidFill>
                  <a:srgbClr val="1D4883"/>
                </a:solidFill>
                <a:latin typeface="Arial"/>
                <a:ea typeface="Arial"/>
                <a:cs typeface="Arial"/>
                <a:sym typeface="Arial"/>
              </a:rPr>
              <a:t>hospitalidades</a:t>
            </a:r>
            <a:r>
              <a:rPr lang="pt-BR" sz="1800">
                <a:solidFill>
                  <a:srgbClr val="1D4883"/>
                </a:solidFill>
                <a:latin typeface="Arial"/>
                <a:ea typeface="Arial"/>
                <a:cs typeface="Arial"/>
                <a:sym typeface="Arial"/>
              </a:rPr>
              <a:t> </a:t>
            </a:r>
            <a:r>
              <a:rPr b="1" lang="pt-BR" sz="1800">
                <a:solidFill>
                  <a:srgbClr val="1D4883"/>
                </a:solidFill>
                <a:latin typeface="Arial"/>
                <a:ea typeface="Arial"/>
                <a:cs typeface="Arial"/>
                <a:sym typeface="Arial"/>
              </a:rPr>
              <a:t>não são considerados presentes</a:t>
            </a:r>
            <a:r>
              <a:rPr lang="pt-BR" sz="1800">
                <a:solidFill>
                  <a:srgbClr val="1D4883"/>
                </a:solidFill>
                <a:latin typeface="Arial"/>
                <a:ea typeface="Arial"/>
                <a:cs typeface="Arial"/>
                <a:sym typeface="Arial"/>
              </a:rPr>
              <a:t> e, portanto, nos termos do normativo, podem ser recebidos.</a:t>
            </a:r>
            <a:endParaRPr/>
          </a:p>
          <a:p>
            <a:pPr indent="0" lvl="0" marL="0" marR="0" rtl="0" algn="just">
              <a:spcBef>
                <a:spcPts val="0"/>
              </a:spcBef>
              <a:spcAft>
                <a:spcPts val="0"/>
              </a:spcAft>
              <a:buNone/>
            </a:pPr>
            <a:r>
              <a:t/>
            </a:r>
            <a:endParaRPr sz="1800">
              <a:solidFill>
                <a:srgbClr val="1D4883"/>
              </a:solidFill>
              <a:latin typeface="Arial"/>
              <a:ea typeface="Arial"/>
              <a:cs typeface="Arial"/>
              <a:sym typeface="Arial"/>
            </a:endParaRPr>
          </a:p>
        </p:txBody>
      </p:sp>
      <p:sp>
        <p:nvSpPr>
          <p:cNvPr id="235" name="Google Shape;235;p10"/>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4800"/>
              <a:buFont typeface="Arial"/>
              <a:buNone/>
            </a:pPr>
            <a:r>
              <a:rPr b="0" i="0" lang="pt-BR" sz="4800" u="none" cap="none" strike="noStrike">
                <a:solidFill>
                  <a:srgbClr val="262626"/>
                </a:solidFill>
                <a:latin typeface="Arial"/>
                <a:ea typeface="Arial"/>
                <a:cs typeface="Arial"/>
                <a:sym typeface="Arial"/>
              </a:rPr>
              <a:t>Brindes, presentes e hospitalidades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grpSp>
        <p:nvGrpSpPr>
          <p:cNvPr id="240" name="Google Shape;240;p11"/>
          <p:cNvGrpSpPr/>
          <p:nvPr/>
        </p:nvGrpSpPr>
        <p:grpSpPr>
          <a:xfrm>
            <a:off x="1011228" y="2411999"/>
            <a:ext cx="3483040" cy="3495618"/>
            <a:chOff x="1130676" y="2793247"/>
            <a:chExt cx="3431456" cy="3443848"/>
          </a:xfrm>
        </p:grpSpPr>
        <p:sp>
          <p:nvSpPr>
            <p:cNvPr id="241" name="Google Shape;241;p11"/>
            <p:cNvSpPr/>
            <p:nvPr/>
          </p:nvSpPr>
          <p:spPr>
            <a:xfrm flipH="1">
              <a:off x="1259632" y="2793247"/>
              <a:ext cx="1656184" cy="1741475"/>
            </a:xfrm>
            <a:custGeom>
              <a:rect b="b" l="l" r="r" t="t"/>
              <a:pathLst>
                <a:path extrusionOk="0" h="1741475" w="1656184">
                  <a:moveTo>
                    <a:pt x="853425" y="0"/>
                  </a:moveTo>
                  <a:lnTo>
                    <a:pt x="789249" y="5234"/>
                  </a:lnTo>
                  <a:lnTo>
                    <a:pt x="628247" y="41869"/>
                  </a:lnTo>
                  <a:lnTo>
                    <a:pt x="580396" y="59896"/>
                  </a:lnTo>
                  <a:lnTo>
                    <a:pt x="533110" y="80250"/>
                  </a:lnTo>
                  <a:lnTo>
                    <a:pt x="486948" y="104673"/>
                  </a:lnTo>
                  <a:lnTo>
                    <a:pt x="444164" y="132005"/>
                  </a:lnTo>
                  <a:lnTo>
                    <a:pt x="403069" y="162825"/>
                  </a:lnTo>
                  <a:lnTo>
                    <a:pt x="365352" y="196553"/>
                  </a:lnTo>
                  <a:lnTo>
                    <a:pt x="330449" y="233188"/>
                  </a:lnTo>
                  <a:lnTo>
                    <a:pt x="298924" y="273313"/>
                  </a:lnTo>
                  <a:lnTo>
                    <a:pt x="271340" y="315764"/>
                  </a:lnTo>
                  <a:lnTo>
                    <a:pt x="247696" y="361123"/>
                  </a:lnTo>
                  <a:lnTo>
                    <a:pt x="227993" y="409970"/>
                  </a:lnTo>
                  <a:lnTo>
                    <a:pt x="196468" y="544301"/>
                  </a:lnTo>
                  <a:lnTo>
                    <a:pt x="193653" y="576865"/>
                  </a:lnTo>
                  <a:cubicBezTo>
                    <a:pt x="193278" y="587139"/>
                    <a:pt x="192903" y="597412"/>
                    <a:pt x="192528" y="607686"/>
                  </a:cubicBezTo>
                  <a:cubicBezTo>
                    <a:pt x="192903" y="617184"/>
                    <a:pt x="193278" y="626682"/>
                    <a:pt x="193653" y="636180"/>
                  </a:cubicBezTo>
                  <a:cubicBezTo>
                    <a:pt x="193840" y="645678"/>
                    <a:pt x="194028" y="655177"/>
                    <a:pt x="194216" y="664674"/>
                  </a:cubicBezTo>
                  <a:lnTo>
                    <a:pt x="194216" y="691424"/>
                  </a:lnTo>
                  <a:lnTo>
                    <a:pt x="191402" y="716430"/>
                  </a:lnTo>
                  <a:lnTo>
                    <a:pt x="182958" y="742016"/>
                  </a:lnTo>
                  <a:lnTo>
                    <a:pt x="167758" y="772837"/>
                  </a:lnTo>
                  <a:lnTo>
                    <a:pt x="149181" y="801331"/>
                  </a:lnTo>
                  <a:lnTo>
                    <a:pt x="128915" y="826336"/>
                  </a:lnTo>
                  <a:lnTo>
                    <a:pt x="107523" y="851923"/>
                  </a:lnTo>
                  <a:lnTo>
                    <a:pt x="85005" y="875184"/>
                  </a:lnTo>
                  <a:lnTo>
                    <a:pt x="62487" y="898445"/>
                  </a:lnTo>
                  <a:lnTo>
                    <a:pt x="41095" y="924031"/>
                  </a:lnTo>
                  <a:lnTo>
                    <a:pt x="33777" y="931009"/>
                  </a:lnTo>
                  <a:lnTo>
                    <a:pt x="24769" y="939732"/>
                  </a:lnTo>
                  <a:lnTo>
                    <a:pt x="15200" y="950199"/>
                  </a:lnTo>
                  <a:lnTo>
                    <a:pt x="7319" y="960666"/>
                  </a:lnTo>
                  <a:lnTo>
                    <a:pt x="2252" y="973460"/>
                  </a:lnTo>
                  <a:lnTo>
                    <a:pt x="0" y="987416"/>
                  </a:lnTo>
                  <a:lnTo>
                    <a:pt x="2815" y="1001955"/>
                  </a:lnTo>
                  <a:lnTo>
                    <a:pt x="10133" y="1015911"/>
                  </a:lnTo>
                  <a:lnTo>
                    <a:pt x="22518" y="1027541"/>
                  </a:lnTo>
                  <a:lnTo>
                    <a:pt x="36592" y="1035682"/>
                  </a:lnTo>
                  <a:lnTo>
                    <a:pt x="54043" y="1043243"/>
                  </a:lnTo>
                  <a:lnTo>
                    <a:pt x="72621" y="1049639"/>
                  </a:lnTo>
                  <a:lnTo>
                    <a:pt x="91197" y="1056035"/>
                  </a:lnTo>
                  <a:lnTo>
                    <a:pt x="109212" y="1062432"/>
                  </a:lnTo>
                  <a:lnTo>
                    <a:pt x="126663" y="1069992"/>
                  </a:lnTo>
                  <a:lnTo>
                    <a:pt x="142425" y="1078133"/>
                  </a:lnTo>
                  <a:lnTo>
                    <a:pt x="153685" y="1088601"/>
                  </a:lnTo>
                  <a:lnTo>
                    <a:pt x="150306" y="1102557"/>
                  </a:lnTo>
                  <a:lnTo>
                    <a:pt x="144114" y="1115351"/>
                  </a:lnTo>
                  <a:lnTo>
                    <a:pt x="137921" y="1128725"/>
                  </a:lnTo>
                  <a:lnTo>
                    <a:pt x="131166" y="1141518"/>
                  </a:lnTo>
                  <a:lnTo>
                    <a:pt x="124974" y="1154312"/>
                  </a:lnTo>
                  <a:lnTo>
                    <a:pt x="120471" y="1167105"/>
                  </a:lnTo>
                  <a:lnTo>
                    <a:pt x="118781" y="1178735"/>
                  </a:lnTo>
                  <a:lnTo>
                    <a:pt x="119907" y="1191529"/>
                  </a:lnTo>
                  <a:lnTo>
                    <a:pt x="126100" y="1203159"/>
                  </a:lnTo>
                  <a:lnTo>
                    <a:pt x="137359" y="1214790"/>
                  </a:lnTo>
                  <a:lnTo>
                    <a:pt x="153685" y="1226420"/>
                  </a:lnTo>
                  <a:lnTo>
                    <a:pt x="150306" y="1235725"/>
                  </a:lnTo>
                  <a:lnTo>
                    <a:pt x="145240" y="1245029"/>
                  </a:lnTo>
                  <a:lnTo>
                    <a:pt x="141300" y="1256077"/>
                  </a:lnTo>
                  <a:lnTo>
                    <a:pt x="140174" y="1267708"/>
                  </a:lnTo>
                  <a:lnTo>
                    <a:pt x="142425" y="1279339"/>
                  </a:lnTo>
                  <a:lnTo>
                    <a:pt x="148618" y="1289806"/>
                  </a:lnTo>
                  <a:lnTo>
                    <a:pt x="156499" y="1297947"/>
                  </a:lnTo>
                  <a:lnTo>
                    <a:pt x="166632" y="1305506"/>
                  </a:lnTo>
                  <a:lnTo>
                    <a:pt x="176765" y="1310740"/>
                  </a:lnTo>
                  <a:lnTo>
                    <a:pt x="186335" y="1317137"/>
                  </a:lnTo>
                  <a:lnTo>
                    <a:pt x="195343" y="1325860"/>
                  </a:lnTo>
                  <a:lnTo>
                    <a:pt x="200408" y="1335164"/>
                  </a:lnTo>
                  <a:lnTo>
                    <a:pt x="205475" y="1352028"/>
                  </a:lnTo>
                  <a:lnTo>
                    <a:pt x="205475" y="1371218"/>
                  </a:lnTo>
                  <a:lnTo>
                    <a:pt x="203787" y="1389245"/>
                  </a:lnTo>
                  <a:lnTo>
                    <a:pt x="199283" y="1407854"/>
                  </a:lnTo>
                  <a:lnTo>
                    <a:pt x="195343" y="1425881"/>
                  </a:lnTo>
                  <a:lnTo>
                    <a:pt x="192528" y="1442163"/>
                  </a:lnTo>
                  <a:lnTo>
                    <a:pt x="190276" y="1465424"/>
                  </a:lnTo>
                  <a:lnTo>
                    <a:pt x="192528" y="1486358"/>
                  </a:lnTo>
                  <a:lnTo>
                    <a:pt x="198719" y="1505548"/>
                  </a:lnTo>
                  <a:lnTo>
                    <a:pt x="206601" y="1522413"/>
                  </a:lnTo>
                  <a:lnTo>
                    <a:pt x="217860" y="1535787"/>
                  </a:lnTo>
                  <a:lnTo>
                    <a:pt x="232497" y="1548581"/>
                  </a:lnTo>
                  <a:lnTo>
                    <a:pt x="246570" y="1559048"/>
                  </a:lnTo>
                  <a:lnTo>
                    <a:pt x="262896" y="1567771"/>
                  </a:lnTo>
                  <a:lnTo>
                    <a:pt x="279221" y="1575331"/>
                  </a:lnTo>
                  <a:lnTo>
                    <a:pt x="295546" y="1579401"/>
                  </a:lnTo>
                  <a:lnTo>
                    <a:pt x="325383" y="1584635"/>
                  </a:lnTo>
                  <a:lnTo>
                    <a:pt x="356908" y="1586961"/>
                  </a:lnTo>
                  <a:lnTo>
                    <a:pt x="390121" y="1585798"/>
                  </a:lnTo>
                  <a:lnTo>
                    <a:pt x="422772" y="1582309"/>
                  </a:lnTo>
                  <a:lnTo>
                    <a:pt x="455423" y="1578238"/>
                  </a:lnTo>
                  <a:lnTo>
                    <a:pt x="486385" y="1571841"/>
                  </a:lnTo>
                  <a:lnTo>
                    <a:pt x="513969" y="1564281"/>
                  </a:lnTo>
                  <a:lnTo>
                    <a:pt x="529900" y="1558923"/>
                  </a:lnTo>
                  <a:lnTo>
                    <a:pt x="609866" y="1741475"/>
                  </a:lnTo>
                  <a:lnTo>
                    <a:pt x="699234" y="1702328"/>
                  </a:lnTo>
                  <a:lnTo>
                    <a:pt x="697686" y="1708838"/>
                  </a:lnTo>
                  <a:lnTo>
                    <a:pt x="1413007" y="1487444"/>
                  </a:lnTo>
                  <a:lnTo>
                    <a:pt x="1412429" y="1485195"/>
                  </a:lnTo>
                  <a:lnTo>
                    <a:pt x="1405111" y="1455538"/>
                  </a:lnTo>
                  <a:lnTo>
                    <a:pt x="1398918" y="1425881"/>
                  </a:lnTo>
                  <a:lnTo>
                    <a:pt x="1394978" y="1398549"/>
                  </a:lnTo>
                  <a:lnTo>
                    <a:pt x="1392163" y="1372381"/>
                  </a:lnTo>
                  <a:lnTo>
                    <a:pt x="1391037" y="1350865"/>
                  </a:lnTo>
                  <a:lnTo>
                    <a:pt x="1392163" y="1332837"/>
                  </a:lnTo>
                  <a:lnTo>
                    <a:pt x="1401171" y="1295039"/>
                  </a:lnTo>
                  <a:lnTo>
                    <a:pt x="1412429" y="1260148"/>
                  </a:lnTo>
                  <a:lnTo>
                    <a:pt x="1426503" y="1227001"/>
                  </a:lnTo>
                  <a:lnTo>
                    <a:pt x="1443954" y="1197926"/>
                  </a:lnTo>
                  <a:lnTo>
                    <a:pt x="1469849" y="1161872"/>
                  </a:lnTo>
                  <a:lnTo>
                    <a:pt x="1496308" y="1125818"/>
                  </a:lnTo>
                  <a:lnTo>
                    <a:pt x="1522767" y="1090926"/>
                  </a:lnTo>
                  <a:lnTo>
                    <a:pt x="1549788" y="1053710"/>
                  </a:lnTo>
                  <a:lnTo>
                    <a:pt x="1573995" y="1015911"/>
                  </a:lnTo>
                  <a:lnTo>
                    <a:pt x="1597637" y="976949"/>
                  </a:lnTo>
                  <a:lnTo>
                    <a:pt x="1617341" y="934499"/>
                  </a:lnTo>
                  <a:lnTo>
                    <a:pt x="1633666" y="889140"/>
                  </a:lnTo>
                  <a:lnTo>
                    <a:pt x="1646051" y="836222"/>
                  </a:lnTo>
                  <a:lnTo>
                    <a:pt x="1652807" y="782141"/>
                  </a:lnTo>
                  <a:lnTo>
                    <a:pt x="1656184" y="726897"/>
                  </a:lnTo>
                  <a:cubicBezTo>
                    <a:pt x="1655809" y="708289"/>
                    <a:pt x="1655434" y="689680"/>
                    <a:pt x="1655059" y="671072"/>
                  </a:cubicBezTo>
                  <a:lnTo>
                    <a:pt x="1651118" y="616409"/>
                  </a:lnTo>
                  <a:lnTo>
                    <a:pt x="1642674" y="563490"/>
                  </a:lnTo>
                  <a:lnTo>
                    <a:pt x="1631415" y="511736"/>
                  </a:lnTo>
                  <a:lnTo>
                    <a:pt x="1617341" y="464051"/>
                  </a:lnTo>
                  <a:lnTo>
                    <a:pt x="1601579" y="420438"/>
                  </a:lnTo>
                  <a:lnTo>
                    <a:pt x="1583565" y="381475"/>
                  </a:lnTo>
                  <a:lnTo>
                    <a:pt x="1556543" y="334954"/>
                  </a:lnTo>
                  <a:lnTo>
                    <a:pt x="1527270" y="290759"/>
                  </a:lnTo>
                  <a:lnTo>
                    <a:pt x="1494056" y="249471"/>
                  </a:lnTo>
                  <a:lnTo>
                    <a:pt x="1458590" y="209928"/>
                  </a:lnTo>
                  <a:lnTo>
                    <a:pt x="1419747" y="174455"/>
                  </a:lnTo>
                  <a:lnTo>
                    <a:pt x="1376400" y="141309"/>
                  </a:lnTo>
                  <a:lnTo>
                    <a:pt x="1331365" y="111652"/>
                  </a:lnTo>
                  <a:lnTo>
                    <a:pt x="1283515" y="85483"/>
                  </a:lnTo>
                  <a:lnTo>
                    <a:pt x="1231161" y="63386"/>
                  </a:lnTo>
                  <a:lnTo>
                    <a:pt x="1177119" y="43033"/>
                  </a:lnTo>
                  <a:lnTo>
                    <a:pt x="1118572" y="27332"/>
                  </a:lnTo>
                  <a:lnTo>
                    <a:pt x="1057210" y="14538"/>
                  </a:lnTo>
                  <a:lnTo>
                    <a:pt x="993036" y="5815"/>
                  </a:lnTo>
                  <a:lnTo>
                    <a:pt x="925482" y="582"/>
                  </a:ln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1">
                <a:solidFill>
                  <a:schemeClr val="dk1"/>
                </a:solidFill>
                <a:latin typeface="Arial"/>
                <a:ea typeface="Arial"/>
                <a:cs typeface="Arial"/>
                <a:sym typeface="Arial"/>
              </a:endParaRPr>
            </a:p>
          </p:txBody>
        </p:sp>
        <p:sp>
          <p:nvSpPr>
            <p:cNvPr id="242" name="Google Shape;242;p11"/>
            <p:cNvSpPr/>
            <p:nvPr/>
          </p:nvSpPr>
          <p:spPr>
            <a:xfrm>
              <a:off x="2733332" y="3284983"/>
              <a:ext cx="1828800" cy="648072"/>
            </a:xfrm>
            <a:custGeom>
              <a:rect b="b" l="l" r="r" t="t"/>
              <a:pathLst>
                <a:path extrusionOk="0" h="648072" w="1828800">
                  <a:moveTo>
                    <a:pt x="1605221" y="0"/>
                  </a:moveTo>
                  <a:lnTo>
                    <a:pt x="1764347" y="0"/>
                  </a:lnTo>
                  <a:cubicBezTo>
                    <a:pt x="1799943" y="0"/>
                    <a:pt x="1828800" y="28857"/>
                    <a:pt x="1828800" y="64453"/>
                  </a:cubicBezTo>
                  <a:lnTo>
                    <a:pt x="1828800" y="583619"/>
                  </a:lnTo>
                  <a:cubicBezTo>
                    <a:pt x="1828800" y="619215"/>
                    <a:pt x="1799943" y="648072"/>
                    <a:pt x="1764347" y="648072"/>
                  </a:cubicBezTo>
                  <a:lnTo>
                    <a:pt x="1605221" y="648072"/>
                  </a:lnTo>
                  <a:cubicBezTo>
                    <a:pt x="1569625" y="648072"/>
                    <a:pt x="1540768" y="619215"/>
                    <a:pt x="1540768" y="583619"/>
                  </a:cubicBezTo>
                  <a:lnTo>
                    <a:pt x="1540768" y="581685"/>
                  </a:lnTo>
                  <a:lnTo>
                    <a:pt x="250059" y="581685"/>
                  </a:lnTo>
                  <a:cubicBezTo>
                    <a:pt x="224426" y="581685"/>
                    <a:pt x="203646" y="560905"/>
                    <a:pt x="203646" y="535272"/>
                  </a:cubicBezTo>
                  <a:lnTo>
                    <a:pt x="203646" y="466247"/>
                  </a:lnTo>
                  <a:cubicBezTo>
                    <a:pt x="203230" y="466497"/>
                    <a:pt x="202808" y="466502"/>
                    <a:pt x="202384" y="466502"/>
                  </a:cubicBezTo>
                  <a:lnTo>
                    <a:pt x="49692" y="466502"/>
                  </a:lnTo>
                  <a:cubicBezTo>
                    <a:pt x="22248" y="466502"/>
                    <a:pt x="0" y="444254"/>
                    <a:pt x="0" y="416810"/>
                  </a:cubicBezTo>
                  <a:lnTo>
                    <a:pt x="0" y="193708"/>
                  </a:lnTo>
                  <a:cubicBezTo>
                    <a:pt x="0" y="166264"/>
                    <a:pt x="22248" y="144016"/>
                    <a:pt x="49692" y="144016"/>
                  </a:cubicBezTo>
                  <a:lnTo>
                    <a:pt x="202384" y="144016"/>
                  </a:lnTo>
                  <a:lnTo>
                    <a:pt x="203646" y="144271"/>
                  </a:lnTo>
                  <a:lnTo>
                    <a:pt x="203646" y="112801"/>
                  </a:lnTo>
                  <a:cubicBezTo>
                    <a:pt x="203646" y="87168"/>
                    <a:pt x="224426" y="66388"/>
                    <a:pt x="250059" y="66388"/>
                  </a:cubicBezTo>
                  <a:lnTo>
                    <a:pt x="1540768" y="66388"/>
                  </a:lnTo>
                  <a:lnTo>
                    <a:pt x="1540768" y="64453"/>
                  </a:lnTo>
                  <a:cubicBezTo>
                    <a:pt x="1540768" y="28857"/>
                    <a:pt x="1569625" y="0"/>
                    <a:pt x="1605221"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43" name="Google Shape;243;p11"/>
            <p:cNvSpPr/>
            <p:nvPr/>
          </p:nvSpPr>
          <p:spPr>
            <a:xfrm>
              <a:off x="1130676" y="4159425"/>
              <a:ext cx="2759432" cy="2077670"/>
            </a:xfrm>
            <a:custGeom>
              <a:rect b="b" l="l" r="r" t="t"/>
              <a:pathLst>
                <a:path extrusionOk="0" h="2077670" w="2759430">
                  <a:moveTo>
                    <a:pt x="221873" y="183976"/>
                  </a:moveTo>
                  <a:cubicBezTo>
                    <a:pt x="-257552" y="923751"/>
                    <a:pt x="200156" y="1839025"/>
                    <a:pt x="128952" y="2064983"/>
                  </a:cubicBezTo>
                  <a:lnTo>
                    <a:pt x="1861333" y="2077670"/>
                  </a:lnTo>
                  <a:lnTo>
                    <a:pt x="1831598" y="1698451"/>
                  </a:lnTo>
                  <a:cubicBezTo>
                    <a:pt x="2577484" y="1720658"/>
                    <a:pt x="2947680" y="1991050"/>
                    <a:pt x="2664150" y="130334"/>
                  </a:cubicBezTo>
                  <a:cubicBezTo>
                    <a:pt x="2255473" y="54071"/>
                    <a:pt x="2191599" y="89110"/>
                    <a:pt x="2054394" y="98409"/>
                  </a:cubicBezTo>
                  <a:cubicBezTo>
                    <a:pt x="2046378" y="39791"/>
                    <a:pt x="2053381" y="49121"/>
                    <a:pt x="2030082" y="303"/>
                  </a:cubicBezTo>
                  <a:cubicBezTo>
                    <a:pt x="1964498" y="-945"/>
                    <a:pt x="2000929" y="826"/>
                    <a:pt x="1898273" y="22051"/>
                  </a:cubicBezTo>
                  <a:cubicBezTo>
                    <a:pt x="1904623" y="280813"/>
                    <a:pt x="1890896" y="525885"/>
                    <a:pt x="1900421" y="783060"/>
                  </a:cubicBezTo>
                  <a:cubicBezTo>
                    <a:pt x="1749728" y="751246"/>
                    <a:pt x="1517512" y="597607"/>
                    <a:pt x="1226678" y="497145"/>
                  </a:cubicBezTo>
                  <a:cubicBezTo>
                    <a:pt x="1226550" y="618676"/>
                    <a:pt x="1264864" y="688113"/>
                    <a:pt x="1130871" y="572491"/>
                  </a:cubicBezTo>
                  <a:cubicBezTo>
                    <a:pt x="766733" y="481334"/>
                    <a:pt x="654943" y="385765"/>
                    <a:pt x="221873" y="18397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44" name="Google Shape;244;p11"/>
            <p:cNvSpPr/>
            <p:nvPr/>
          </p:nvSpPr>
          <p:spPr>
            <a:xfrm>
              <a:off x="1353101" y="4180869"/>
              <a:ext cx="1094108" cy="581411"/>
            </a:xfrm>
            <a:custGeom>
              <a:rect b="b" l="l" r="r" t="t"/>
              <a:pathLst>
                <a:path extrusionOk="0" h="581411" w="1094108">
                  <a:moveTo>
                    <a:pt x="0" y="200851"/>
                  </a:moveTo>
                  <a:lnTo>
                    <a:pt x="95139" y="0"/>
                  </a:lnTo>
                  <a:lnTo>
                    <a:pt x="1025396" y="338276"/>
                  </a:lnTo>
                  <a:lnTo>
                    <a:pt x="1094108" y="412273"/>
                  </a:lnTo>
                  <a:lnTo>
                    <a:pt x="1078252" y="517984"/>
                  </a:lnTo>
                  <a:lnTo>
                    <a:pt x="1014825" y="480985"/>
                  </a:lnTo>
                  <a:lnTo>
                    <a:pt x="998968" y="581411"/>
                  </a:lnTo>
                  <a:cubicBezTo>
                    <a:pt x="634554" y="475508"/>
                    <a:pt x="332989" y="327704"/>
                    <a:pt x="0" y="200851"/>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45" name="Google Shape;245;p11"/>
            <p:cNvSpPr/>
            <p:nvPr/>
          </p:nvSpPr>
          <p:spPr>
            <a:xfrm>
              <a:off x="3076189" y="4038629"/>
              <a:ext cx="591981" cy="227104"/>
            </a:xfrm>
            <a:custGeom>
              <a:rect b="b" l="l" r="r" t="t"/>
              <a:pathLst>
                <a:path extrusionOk="0" h="227104" w="591981">
                  <a:moveTo>
                    <a:pt x="5285" y="142240"/>
                  </a:moveTo>
                  <a:lnTo>
                    <a:pt x="0" y="36528"/>
                  </a:lnTo>
                  <a:lnTo>
                    <a:pt x="163774" y="0"/>
                  </a:lnTo>
                  <a:cubicBezTo>
                    <a:pt x="163800" y="29795"/>
                    <a:pt x="195069" y="54382"/>
                    <a:pt x="195095" y="84177"/>
                  </a:cubicBezTo>
                  <a:cubicBezTo>
                    <a:pt x="397943" y="29168"/>
                    <a:pt x="389368" y="75290"/>
                    <a:pt x="581409" y="84099"/>
                  </a:cubicBezTo>
                  <a:lnTo>
                    <a:pt x="591981" y="221522"/>
                  </a:lnTo>
                  <a:cubicBezTo>
                    <a:pt x="431653" y="200380"/>
                    <a:pt x="276532" y="231780"/>
                    <a:pt x="116204" y="226495"/>
                  </a:cubicBezTo>
                  <a:lnTo>
                    <a:pt x="105475" y="136641"/>
                  </a:lnTo>
                  <a:lnTo>
                    <a:pt x="5285" y="142240"/>
                  </a:ln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246" name="Google Shape;246;p11"/>
            <p:cNvSpPr/>
            <p:nvPr/>
          </p:nvSpPr>
          <p:spPr>
            <a:xfrm>
              <a:off x="2985409" y="3255814"/>
              <a:ext cx="669512" cy="864666"/>
            </a:xfrm>
            <a:custGeom>
              <a:rect b="b" l="l" r="r" t="t"/>
              <a:pathLst>
                <a:path extrusionOk="0" h="864666" w="669512">
                  <a:moveTo>
                    <a:pt x="259920" y="864666"/>
                  </a:moveTo>
                  <a:cubicBezTo>
                    <a:pt x="237695" y="826606"/>
                    <a:pt x="245159" y="825008"/>
                    <a:pt x="231321" y="801837"/>
                  </a:cubicBezTo>
                  <a:cubicBezTo>
                    <a:pt x="184826" y="794994"/>
                    <a:pt x="202292" y="803651"/>
                    <a:pt x="127906" y="807279"/>
                  </a:cubicBezTo>
                  <a:cubicBezTo>
                    <a:pt x="107042" y="780972"/>
                    <a:pt x="6350" y="576410"/>
                    <a:pt x="0" y="526971"/>
                  </a:cubicBezTo>
                  <a:cubicBezTo>
                    <a:pt x="58964" y="502024"/>
                    <a:pt x="28977" y="523479"/>
                    <a:pt x="89806" y="510643"/>
                  </a:cubicBezTo>
                  <a:cubicBezTo>
                    <a:pt x="46082" y="333121"/>
                    <a:pt x="-8516" y="81486"/>
                    <a:pt x="62892" y="60790"/>
                  </a:cubicBezTo>
                  <a:cubicBezTo>
                    <a:pt x="138478" y="39627"/>
                    <a:pt x="162358" y="62006"/>
                    <a:pt x="183515" y="130650"/>
                  </a:cubicBezTo>
                  <a:cubicBezTo>
                    <a:pt x="185607" y="62583"/>
                    <a:pt x="163207" y="19009"/>
                    <a:pt x="238778" y="5370"/>
                  </a:cubicBezTo>
                  <a:cubicBezTo>
                    <a:pt x="335937" y="-2341"/>
                    <a:pt x="301811" y="117924"/>
                    <a:pt x="325596" y="117043"/>
                  </a:cubicBezTo>
                  <a:cubicBezTo>
                    <a:pt x="328806" y="55378"/>
                    <a:pt x="299358" y="7320"/>
                    <a:pt x="381488" y="84"/>
                  </a:cubicBezTo>
                  <a:cubicBezTo>
                    <a:pt x="488285" y="-2989"/>
                    <a:pt x="459008" y="78303"/>
                    <a:pt x="481441" y="121494"/>
                  </a:cubicBezTo>
                  <a:cubicBezTo>
                    <a:pt x="497140" y="80657"/>
                    <a:pt x="482904" y="31655"/>
                    <a:pt x="561196" y="37083"/>
                  </a:cubicBezTo>
                  <a:cubicBezTo>
                    <a:pt x="672580" y="39816"/>
                    <a:pt x="669666" y="488862"/>
                    <a:pt x="669472" y="578679"/>
                  </a:cubicBezTo>
                  <a:cubicBezTo>
                    <a:pt x="666751" y="690178"/>
                    <a:pt x="672193" y="766300"/>
                    <a:pt x="653143" y="864193"/>
                  </a:cubicBezTo>
                  <a:cubicBezTo>
                    <a:pt x="514812" y="859815"/>
                    <a:pt x="460845" y="856509"/>
                    <a:pt x="259920" y="864666"/>
                  </a:cubicBezTo>
                  <a:close/>
                </a:path>
              </a:pathLst>
            </a:cu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grpSp>
      <p:sp>
        <p:nvSpPr>
          <p:cNvPr id="247" name="Google Shape;247;p11"/>
          <p:cNvSpPr txBox="1"/>
          <p:nvPr/>
        </p:nvSpPr>
        <p:spPr>
          <a:xfrm>
            <a:off x="425739" y="317657"/>
            <a:ext cx="11427765" cy="93399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262626"/>
              </a:buClr>
              <a:buSzPts val="4800"/>
              <a:buFont typeface="Arial"/>
              <a:buNone/>
            </a:pPr>
            <a:r>
              <a:rPr b="0" lang="pt-BR" sz="4800">
                <a:solidFill>
                  <a:srgbClr val="262626"/>
                </a:solidFill>
                <a:latin typeface="Arial"/>
                <a:ea typeface="Arial"/>
                <a:cs typeface="Arial"/>
                <a:sym typeface="Arial"/>
              </a:rPr>
              <a:t>Brindes, presentes e hospitalidades</a:t>
            </a:r>
            <a:endParaRPr/>
          </a:p>
        </p:txBody>
      </p:sp>
      <p:sp>
        <p:nvSpPr>
          <p:cNvPr id="248" name="Google Shape;248;p11"/>
          <p:cNvSpPr/>
          <p:nvPr/>
        </p:nvSpPr>
        <p:spPr>
          <a:xfrm>
            <a:off x="5061527" y="2411999"/>
            <a:ext cx="6548582" cy="28623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rgbClr val="1D4883"/>
                </a:solidFill>
                <a:latin typeface="Arial"/>
                <a:ea typeface="Arial"/>
                <a:cs typeface="Arial"/>
                <a:sym typeface="Arial"/>
              </a:rPr>
              <a:t>A Comissão de Ética Pública (CEP) é responsável por orientar as autoridades do Poder Executivo federal, conforme definido no caput do art. 2º da LCI. </a:t>
            </a:r>
            <a:endParaRPr/>
          </a:p>
          <a:p>
            <a:pPr indent="0" lvl="0" marL="0" marR="0" rtl="0" algn="just">
              <a:spcBef>
                <a:spcPts val="0"/>
              </a:spcBef>
              <a:spcAft>
                <a:spcPts val="0"/>
              </a:spcAft>
              <a:buNone/>
            </a:pPr>
            <a:r>
              <a:t/>
            </a:r>
            <a:endParaRPr sz="1800">
              <a:solidFill>
                <a:srgbClr val="1D4883"/>
              </a:solidFill>
              <a:latin typeface="Arial"/>
              <a:ea typeface="Arial"/>
              <a:cs typeface="Arial"/>
              <a:sym typeface="Arial"/>
            </a:endParaRPr>
          </a:p>
          <a:p>
            <a:pPr indent="0" lvl="0" marL="0" marR="0" rtl="0" algn="just">
              <a:spcBef>
                <a:spcPts val="0"/>
              </a:spcBef>
              <a:spcAft>
                <a:spcPts val="0"/>
              </a:spcAft>
              <a:buNone/>
            </a:pPr>
            <a:r>
              <a:rPr lang="pt-BR" sz="1800">
                <a:solidFill>
                  <a:srgbClr val="1D4883"/>
                </a:solidFill>
                <a:latin typeface="Arial"/>
                <a:ea typeface="Arial"/>
                <a:cs typeface="Arial"/>
                <a:sym typeface="Arial"/>
              </a:rPr>
              <a:t>É importante lembrar também que a Lei nº 8.112/1990 proíbe aos servidores públicos o recebimento de presente em razão de suas atribuições. Além disso, outros normativos como regramentos próprios das instituições públicas podem dispor sobre o tema.</a:t>
            </a:r>
            <a:endParaRPr/>
          </a:p>
          <a:p>
            <a:pPr indent="0" lvl="0" marL="0" marR="0" rtl="0" algn="just">
              <a:spcBef>
                <a:spcPts val="0"/>
              </a:spcBef>
              <a:spcAft>
                <a:spcPts val="0"/>
              </a:spcAft>
              <a:buNone/>
            </a:pPr>
            <a:r>
              <a:t/>
            </a:r>
            <a:endParaRPr sz="1800">
              <a:solidFill>
                <a:srgbClr val="1D4883"/>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2"/>
          <p:cNvSpPr/>
          <p:nvPr/>
        </p:nvSpPr>
        <p:spPr>
          <a:xfrm>
            <a:off x="3226272" y="397159"/>
            <a:ext cx="5243476" cy="6031345"/>
          </a:xfrm>
          <a:prstGeom prst="rect">
            <a:avLst/>
          </a:prstGeom>
          <a:solidFill>
            <a:schemeClr val="lt1"/>
          </a:solidFill>
          <a:ln cap="flat" cmpd="sng" w="635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54" name="Google Shape;254;p12"/>
          <p:cNvSpPr txBox="1"/>
          <p:nvPr/>
        </p:nvSpPr>
        <p:spPr>
          <a:xfrm>
            <a:off x="3395219" y="1406932"/>
            <a:ext cx="4086236" cy="427809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600">
                <a:solidFill>
                  <a:schemeClr val="dk1"/>
                </a:solidFill>
                <a:latin typeface="Arial"/>
                <a:ea typeface="Arial"/>
                <a:cs typeface="Arial"/>
                <a:sym typeface="Arial"/>
              </a:rPr>
              <a:t>De acordo com o Decreto nº 10.889/2021, presentes são bens, serviços ou vantagens de qualquer espécie recebidos de quem tenha interesse em decisão do agente público ou de colegiado do qual este participe e que não configure brinde ou hospitalidade. O que fazer quando é inviável recusar um presente?</a:t>
            </a:r>
            <a:endParaRPr/>
          </a:p>
          <a:p>
            <a:pPr indent="0" lvl="0" marL="0" marR="0" rtl="0" algn="just">
              <a:spcBef>
                <a:spcPts val="0"/>
              </a:spcBef>
              <a:spcAft>
                <a:spcPts val="0"/>
              </a:spcAft>
              <a:buNone/>
            </a:pPr>
            <a:r>
              <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lang="pt-BR" sz="1600">
                <a:solidFill>
                  <a:schemeClr val="dk1"/>
                </a:solidFill>
                <a:latin typeface="Arial"/>
                <a:ea typeface="Arial"/>
                <a:cs typeface="Arial"/>
                <a:sym typeface="Arial"/>
              </a:rPr>
              <a:t>De acordo com o Decreto nº 10.889/2021, não sendo viável a recusa ou a devolução imediata de presente cuja aceitação seja vedada, o agente público deverá entregar o presente ao setor de patrimônio do seu órgão ou entidade, o qual adotará as providências cabíveis quanto a sua destinação.</a:t>
            </a:r>
            <a:endParaRPr/>
          </a:p>
        </p:txBody>
      </p:sp>
      <p:sp>
        <p:nvSpPr>
          <p:cNvPr id="255" name="Google Shape;255;p12"/>
          <p:cNvSpPr txBox="1"/>
          <p:nvPr/>
        </p:nvSpPr>
        <p:spPr>
          <a:xfrm>
            <a:off x="3469112" y="525404"/>
            <a:ext cx="470507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400">
                <a:solidFill>
                  <a:schemeClr val="dk1"/>
                </a:solidFill>
                <a:latin typeface="Arial"/>
                <a:ea typeface="Arial"/>
                <a:cs typeface="Arial"/>
                <a:sym typeface="Arial"/>
              </a:rPr>
              <a:t>Presentes</a:t>
            </a:r>
            <a:endParaRPr b="1" sz="2400">
              <a:solidFill>
                <a:schemeClr val="dk1"/>
              </a:solidFill>
              <a:latin typeface="Arial"/>
              <a:ea typeface="Arial"/>
              <a:cs typeface="Arial"/>
              <a:sym typeface="Arial"/>
            </a:endParaRPr>
          </a:p>
        </p:txBody>
      </p:sp>
      <p:sp>
        <p:nvSpPr>
          <p:cNvPr id="256" name="Google Shape;256;p12"/>
          <p:cNvSpPr/>
          <p:nvPr/>
        </p:nvSpPr>
        <p:spPr>
          <a:xfrm>
            <a:off x="7722652" y="1949548"/>
            <a:ext cx="505898" cy="283399"/>
          </a:xfrm>
          <a:custGeom>
            <a:rect b="b" l="l" r="r" t="t"/>
            <a:pathLst>
              <a:path extrusionOk="0" h="2554996" w="4560938">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57" name="Google Shape;257;p12"/>
          <p:cNvSpPr/>
          <p:nvPr/>
        </p:nvSpPr>
        <p:spPr>
          <a:xfrm rot="10800000">
            <a:off x="7870613" y="4381574"/>
            <a:ext cx="320105" cy="520850"/>
          </a:xfrm>
          <a:custGeom>
            <a:rect b="b" l="l" r="r" t="t"/>
            <a:pathLst>
              <a:path extrusionOk="0" h="7138182" w="3636337">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Arial"/>
              <a:ea typeface="Arial"/>
              <a:cs typeface="Arial"/>
              <a:sym typeface="Arial"/>
            </a:endParaRPr>
          </a:p>
        </p:txBody>
      </p:sp>
      <p:sp>
        <p:nvSpPr>
          <p:cNvPr id="258" name="Google Shape;258;p12"/>
          <p:cNvSpPr/>
          <p:nvPr/>
        </p:nvSpPr>
        <p:spPr>
          <a:xfrm>
            <a:off x="7819774" y="3195427"/>
            <a:ext cx="404220" cy="403783"/>
          </a:xfrm>
          <a:custGeom>
            <a:rect b="b" l="l" r="r" t="t"/>
            <a:pathLst>
              <a:path extrusionOk="0" h="3225610" w="3229104">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3"/>
          <p:cNvSpPr/>
          <p:nvPr/>
        </p:nvSpPr>
        <p:spPr>
          <a:xfrm>
            <a:off x="535709" y="826481"/>
            <a:ext cx="4913745" cy="5786756"/>
          </a:xfrm>
          <a:prstGeom prst="rect">
            <a:avLst/>
          </a:prstGeom>
          <a:solidFill>
            <a:schemeClr val="lt1"/>
          </a:solidFill>
          <a:ln cap="flat" cmpd="sng" w="635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64" name="Google Shape;264;p13"/>
          <p:cNvSpPr txBox="1"/>
          <p:nvPr/>
        </p:nvSpPr>
        <p:spPr>
          <a:xfrm>
            <a:off x="661828" y="1901310"/>
            <a:ext cx="3971637" cy="45243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600">
                <a:solidFill>
                  <a:schemeClr val="dk1"/>
                </a:solidFill>
                <a:latin typeface="Arial"/>
                <a:ea typeface="Arial"/>
                <a:cs typeface="Arial"/>
                <a:sym typeface="Arial"/>
              </a:rPr>
              <a:t>De acordo com o Decreto nº 10.889/2021, brindes </a:t>
            </a:r>
            <a:r>
              <a:rPr lang="pt-BR" sz="1600" u="sng">
                <a:solidFill>
                  <a:schemeClr val="dk1"/>
                </a:solidFill>
                <a:latin typeface="Arial"/>
                <a:ea typeface="Arial"/>
                <a:cs typeface="Arial"/>
                <a:sym typeface="Arial"/>
              </a:rPr>
              <a:t>são itens de baixo valor econômico e distribuído de forma generalizada</a:t>
            </a:r>
            <a:r>
              <a:rPr lang="pt-BR" sz="1600">
                <a:solidFill>
                  <a:schemeClr val="dk1"/>
                </a:solidFill>
                <a:latin typeface="Arial"/>
                <a:ea typeface="Arial"/>
                <a:cs typeface="Arial"/>
                <a:sym typeface="Arial"/>
              </a:rPr>
              <a:t>, como cortesia, propaganda ou divulgação habitual. </a:t>
            </a:r>
            <a:endParaRPr sz="1600">
              <a:solidFill>
                <a:schemeClr val="dk1"/>
              </a:solidFill>
              <a:latin typeface="Arial"/>
              <a:ea typeface="Arial"/>
              <a:cs typeface="Arial"/>
              <a:sym typeface="Arial"/>
            </a:endParaRPr>
          </a:p>
          <a:p>
            <a:pPr indent="0" lvl="0" marL="0" marR="0" rtl="0" algn="just">
              <a:spcBef>
                <a:spcPts val="0"/>
              </a:spcBef>
              <a:spcAft>
                <a:spcPts val="0"/>
              </a:spcAft>
              <a:buNone/>
            </a:pPr>
            <a:r>
              <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lang="pt-BR" sz="1600">
                <a:solidFill>
                  <a:schemeClr val="dk1"/>
                </a:solidFill>
                <a:latin typeface="Arial"/>
                <a:ea typeface="Arial"/>
                <a:cs typeface="Arial"/>
                <a:sym typeface="Arial"/>
              </a:rPr>
              <a:t>Como baixo valor econômico, entende-se aquele menor que um por cento do teto remuneratório previsto no inciso XI do caput do art. 37 da Constituição (conforme o § 4º do art. 5º do Decreto 10.889/2021). </a:t>
            </a:r>
            <a:endParaRPr sz="1600">
              <a:solidFill>
                <a:schemeClr val="dk1"/>
              </a:solidFill>
              <a:latin typeface="Arial"/>
              <a:ea typeface="Arial"/>
              <a:cs typeface="Arial"/>
              <a:sym typeface="Arial"/>
            </a:endParaRPr>
          </a:p>
          <a:p>
            <a:pPr indent="0" lvl="0" marL="0" marR="0" rtl="0" algn="just">
              <a:spcBef>
                <a:spcPts val="0"/>
              </a:spcBef>
              <a:spcAft>
                <a:spcPts val="0"/>
              </a:spcAft>
              <a:buNone/>
            </a:pPr>
            <a:r>
              <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lang="pt-BR" sz="1600">
                <a:solidFill>
                  <a:schemeClr val="dk1"/>
                </a:solidFill>
                <a:latin typeface="Arial"/>
                <a:ea typeface="Arial"/>
                <a:cs typeface="Arial"/>
                <a:sym typeface="Arial"/>
              </a:rPr>
              <a:t>Em 2 de fevereiro de 2022, o teto remuneratório era de R$ 39.293,32. Logo, um item poderia ser considerado brinde somente se tivesse um valor estimado abaixo de R$ 392,93.</a:t>
            </a:r>
            <a:endParaRPr/>
          </a:p>
        </p:txBody>
      </p:sp>
      <p:sp>
        <p:nvSpPr>
          <p:cNvPr id="265" name="Google Shape;265;p13"/>
          <p:cNvSpPr txBox="1"/>
          <p:nvPr/>
        </p:nvSpPr>
        <p:spPr>
          <a:xfrm>
            <a:off x="748146" y="1049370"/>
            <a:ext cx="44704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400">
                <a:solidFill>
                  <a:schemeClr val="dk1"/>
                </a:solidFill>
                <a:latin typeface="Arial"/>
                <a:ea typeface="Arial"/>
                <a:cs typeface="Arial"/>
                <a:sym typeface="Arial"/>
              </a:rPr>
              <a:t>Brindes</a:t>
            </a:r>
            <a:endParaRPr b="1" sz="2400">
              <a:solidFill>
                <a:schemeClr val="dk1"/>
              </a:solidFill>
              <a:latin typeface="Arial"/>
              <a:ea typeface="Arial"/>
              <a:cs typeface="Arial"/>
              <a:sym typeface="Arial"/>
            </a:endParaRPr>
          </a:p>
        </p:txBody>
      </p:sp>
      <p:sp>
        <p:nvSpPr>
          <p:cNvPr id="266" name="Google Shape;266;p13"/>
          <p:cNvSpPr/>
          <p:nvPr/>
        </p:nvSpPr>
        <p:spPr>
          <a:xfrm>
            <a:off x="6308436" y="826481"/>
            <a:ext cx="5172364" cy="5786756"/>
          </a:xfrm>
          <a:prstGeom prst="rect">
            <a:avLst/>
          </a:prstGeom>
          <a:solidFill>
            <a:schemeClr val="lt1"/>
          </a:solidFill>
          <a:ln cap="flat" cmpd="sng" w="635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67" name="Google Shape;267;p13"/>
          <p:cNvSpPr txBox="1"/>
          <p:nvPr/>
        </p:nvSpPr>
        <p:spPr>
          <a:xfrm>
            <a:off x="6543251" y="1901309"/>
            <a:ext cx="4119194" cy="45243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600">
                <a:solidFill>
                  <a:schemeClr val="dk1"/>
                </a:solidFill>
                <a:latin typeface="Arial"/>
                <a:ea typeface="Arial"/>
                <a:cs typeface="Arial"/>
                <a:sym typeface="Arial"/>
              </a:rPr>
              <a:t>Hospitalidades são </a:t>
            </a:r>
            <a:r>
              <a:rPr lang="pt-BR" sz="1600" u="sng">
                <a:solidFill>
                  <a:schemeClr val="dk1"/>
                </a:solidFill>
                <a:latin typeface="Arial"/>
                <a:ea typeface="Arial"/>
                <a:cs typeface="Arial"/>
                <a:sym typeface="Arial"/>
              </a:rPr>
              <a:t>serviços ou despesas </a:t>
            </a:r>
            <a:r>
              <a:rPr lang="pt-BR" sz="1600">
                <a:solidFill>
                  <a:schemeClr val="dk1"/>
                </a:solidFill>
                <a:latin typeface="Arial"/>
                <a:ea typeface="Arial"/>
                <a:cs typeface="Arial"/>
                <a:sym typeface="Arial"/>
              </a:rPr>
              <a:t>com transporte, com alimentação, com hospedagem, com cursos, com seminários, com congressos, com eventos, com feiras ou com atividades de entretenimento, </a:t>
            </a:r>
            <a:r>
              <a:rPr lang="pt-BR" sz="1600" u="sng">
                <a:solidFill>
                  <a:schemeClr val="dk1"/>
                </a:solidFill>
                <a:latin typeface="Arial"/>
                <a:ea typeface="Arial"/>
                <a:cs typeface="Arial"/>
                <a:sym typeface="Arial"/>
              </a:rPr>
              <a:t>concedidos por agente privado</a:t>
            </a:r>
            <a:r>
              <a:rPr lang="pt-BR" sz="1600">
                <a:solidFill>
                  <a:schemeClr val="dk1"/>
                </a:solidFill>
                <a:latin typeface="Arial"/>
                <a:ea typeface="Arial"/>
                <a:cs typeface="Arial"/>
                <a:sym typeface="Arial"/>
              </a:rPr>
              <a:t> para agente público no interesse institucional do órgão ou da entidade em que atua.</a:t>
            </a:r>
            <a:endParaRPr/>
          </a:p>
          <a:p>
            <a:pPr indent="0" lvl="0" marL="0" marR="0" rtl="0" algn="just">
              <a:spcBef>
                <a:spcPts val="0"/>
              </a:spcBef>
              <a:spcAft>
                <a:spcPts val="0"/>
              </a:spcAft>
              <a:buNone/>
            </a:pPr>
            <a:r>
              <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lang="pt-BR" sz="1600">
                <a:solidFill>
                  <a:schemeClr val="dk1"/>
                </a:solidFill>
                <a:latin typeface="Arial"/>
                <a:ea typeface="Arial"/>
                <a:cs typeface="Arial"/>
                <a:sym typeface="Arial"/>
              </a:rPr>
              <a:t>O recebimento de um item de hospitalidade deve ser autorizado no âmbito do órgão. </a:t>
            </a:r>
            <a:endParaRPr/>
          </a:p>
          <a:p>
            <a:pPr indent="0" lvl="0" marL="0" marR="0" rtl="0" algn="just">
              <a:spcBef>
                <a:spcPts val="0"/>
              </a:spcBef>
              <a:spcAft>
                <a:spcPts val="0"/>
              </a:spcAft>
              <a:buNone/>
            </a:pPr>
            <a:r>
              <a:rPr lang="pt-BR" sz="1600">
                <a:solidFill>
                  <a:schemeClr val="dk1"/>
                </a:solidFill>
                <a:latin typeface="Arial"/>
                <a:ea typeface="Arial"/>
                <a:cs typeface="Arial"/>
                <a:sym typeface="Arial"/>
              </a:rPr>
              <a:t>Caso o agente público receba hospitalidades em decorrência de suas atribuições, porém sem relação com o exercício de representação institucional, ou seja, sem a devida autorização do seu órgão ou entidade, essas serão consideradas presentes.</a:t>
            </a:r>
            <a:endParaRPr sz="1600">
              <a:solidFill>
                <a:schemeClr val="dk1"/>
              </a:solidFill>
              <a:latin typeface="Arial"/>
              <a:ea typeface="Arial"/>
              <a:cs typeface="Arial"/>
              <a:sym typeface="Arial"/>
            </a:endParaRPr>
          </a:p>
        </p:txBody>
      </p:sp>
      <p:sp>
        <p:nvSpPr>
          <p:cNvPr id="268" name="Google Shape;268;p13"/>
          <p:cNvSpPr txBox="1"/>
          <p:nvPr/>
        </p:nvSpPr>
        <p:spPr>
          <a:xfrm>
            <a:off x="7126792" y="1186067"/>
            <a:ext cx="353565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400">
                <a:solidFill>
                  <a:schemeClr val="dk1"/>
                </a:solidFill>
                <a:latin typeface="Arial"/>
                <a:ea typeface="Arial"/>
                <a:cs typeface="Arial"/>
                <a:sym typeface="Arial"/>
              </a:rPr>
              <a:t>Hospitalidades</a:t>
            </a:r>
            <a:endParaRPr b="1" sz="2400">
              <a:solidFill>
                <a:schemeClr val="dk1"/>
              </a:solidFill>
              <a:latin typeface="Arial"/>
              <a:ea typeface="Arial"/>
              <a:cs typeface="Arial"/>
              <a:sym typeface="Arial"/>
            </a:endParaRPr>
          </a:p>
        </p:txBody>
      </p:sp>
      <p:sp>
        <p:nvSpPr>
          <p:cNvPr id="269" name="Google Shape;269;p13"/>
          <p:cNvSpPr/>
          <p:nvPr/>
        </p:nvSpPr>
        <p:spPr>
          <a:xfrm>
            <a:off x="10814983" y="3123701"/>
            <a:ext cx="499664" cy="512309"/>
          </a:xfrm>
          <a:custGeom>
            <a:rect b="b" l="l" r="r" t="t"/>
            <a:pathLst>
              <a:path extrusionOk="0" h="2354521" w="2296406">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70" name="Google Shape;270;p13"/>
          <p:cNvSpPr/>
          <p:nvPr/>
        </p:nvSpPr>
        <p:spPr>
          <a:xfrm>
            <a:off x="10801310" y="5372240"/>
            <a:ext cx="579306" cy="458009"/>
          </a:xfrm>
          <a:custGeom>
            <a:rect b="b" l="l" r="r" t="t"/>
            <a:pathLst>
              <a:path extrusionOk="0" h="2545072" w="3219104">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71" name="Google Shape;271;p13"/>
          <p:cNvSpPr/>
          <p:nvPr/>
        </p:nvSpPr>
        <p:spPr>
          <a:xfrm>
            <a:off x="4754052" y="3636010"/>
            <a:ext cx="464493" cy="463135"/>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72" name="Google Shape;272;p13"/>
          <p:cNvSpPr/>
          <p:nvPr/>
        </p:nvSpPr>
        <p:spPr>
          <a:xfrm rot="2700000">
            <a:off x="4909628" y="2140141"/>
            <a:ext cx="190721" cy="764622"/>
          </a:xfrm>
          <a:custGeom>
            <a:rect b="b" l="l" r="r" t="t"/>
            <a:pathLst>
              <a:path extrusionOk="0" h="4153123" w="1035916">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73" name="Google Shape;273;p13"/>
          <p:cNvSpPr/>
          <p:nvPr/>
        </p:nvSpPr>
        <p:spPr>
          <a:xfrm>
            <a:off x="10829802" y="4041736"/>
            <a:ext cx="472482" cy="563852"/>
          </a:xfrm>
          <a:custGeom>
            <a:rect b="b" l="l" r="r" t="t"/>
            <a:pathLst>
              <a:path extrusionOk="0" h="3035197" w="254335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274" name="Google Shape;274;p13"/>
          <p:cNvSpPr/>
          <p:nvPr/>
        </p:nvSpPr>
        <p:spPr>
          <a:xfrm>
            <a:off x="10801310" y="1920384"/>
            <a:ext cx="529466" cy="528605"/>
          </a:xfrm>
          <a:custGeom>
            <a:rect b="b" l="l" r="r" t="t"/>
            <a:pathLst>
              <a:path extrusionOk="0" h="3222968" w="322821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4"/>
          <p:cNvSpPr/>
          <p:nvPr/>
        </p:nvSpPr>
        <p:spPr>
          <a:xfrm>
            <a:off x="0" y="0"/>
            <a:ext cx="12192000" cy="1362075"/>
          </a:xfrm>
          <a:prstGeom prst="rect">
            <a:avLst/>
          </a:prstGeom>
          <a:solidFill>
            <a:schemeClr val="accent2">
              <a:alpha val="8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 name="Google Shape;280;p14"/>
          <p:cNvSpPr/>
          <p:nvPr/>
        </p:nvSpPr>
        <p:spPr>
          <a:xfrm>
            <a:off x="0" y="5257801"/>
            <a:ext cx="12192000" cy="1600200"/>
          </a:xfrm>
          <a:prstGeom prst="rect">
            <a:avLst/>
          </a:prstGeom>
          <a:solidFill>
            <a:schemeClr val="accent2">
              <a:alpha val="8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 name="Google Shape;281;p14"/>
          <p:cNvSpPr txBox="1"/>
          <p:nvPr/>
        </p:nvSpPr>
        <p:spPr>
          <a:xfrm>
            <a:off x="3459801" y="5506964"/>
            <a:ext cx="5471763" cy="92333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pt-BR" sz="5400">
                <a:solidFill>
                  <a:schemeClr val="lt1"/>
                </a:solidFill>
                <a:latin typeface="Arial"/>
                <a:ea typeface="Arial"/>
                <a:cs typeface="Arial"/>
                <a:sym typeface="Arial"/>
              </a:rPr>
              <a:t>Obrigada!</a:t>
            </a:r>
            <a:endParaRPr sz="54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grpSp>
        <p:nvGrpSpPr>
          <p:cNvPr id="104" name="Google Shape;104;p2"/>
          <p:cNvGrpSpPr/>
          <p:nvPr/>
        </p:nvGrpSpPr>
        <p:grpSpPr>
          <a:xfrm>
            <a:off x="7851674" y="1348974"/>
            <a:ext cx="4421332" cy="4333301"/>
            <a:chOff x="1691681" y="1340583"/>
            <a:chExt cx="5280001" cy="5174873"/>
          </a:xfrm>
        </p:grpSpPr>
        <p:sp>
          <p:nvSpPr>
            <p:cNvPr id="105" name="Google Shape;105;p2"/>
            <p:cNvSpPr/>
            <p:nvPr/>
          </p:nvSpPr>
          <p:spPr>
            <a:xfrm rot="-8100000">
              <a:off x="4179319" y="2144315"/>
              <a:ext cx="2550582" cy="1740344"/>
            </a:xfrm>
            <a:custGeom>
              <a:rect b="b" l="l" r="r" t="t"/>
              <a:pathLst>
                <a:path extrusionOk="0" h="1275741" w="1869678">
                  <a:moveTo>
                    <a:pt x="648701" y="1275741"/>
                  </a:moveTo>
                  <a:lnTo>
                    <a:pt x="0" y="745250"/>
                  </a:lnTo>
                  <a:lnTo>
                    <a:pt x="692227" y="467206"/>
                  </a:lnTo>
                  <a:lnTo>
                    <a:pt x="648701" y="662811"/>
                  </a:lnTo>
                  <a:cubicBezTo>
                    <a:pt x="1357429" y="830061"/>
                    <a:pt x="1695222" y="453850"/>
                    <a:pt x="1869113" y="0"/>
                  </a:cubicBezTo>
                  <a:cubicBezTo>
                    <a:pt x="1874698" y="336676"/>
                    <a:pt x="1840380" y="504920"/>
                    <a:pt x="1699690" y="700718"/>
                  </a:cubicBezTo>
                  <a:cubicBezTo>
                    <a:pt x="1447095" y="992167"/>
                    <a:pt x="1195243" y="1067624"/>
                    <a:pt x="947854" y="1070868"/>
                  </a:cubicBezTo>
                  <a:lnTo>
                    <a:pt x="947854" y="1071431"/>
                  </a:lnTo>
                  <a:lnTo>
                    <a:pt x="942248" y="1071431"/>
                  </a:lnTo>
                  <a:cubicBezTo>
                    <a:pt x="941652" y="1071610"/>
                    <a:pt x="941054" y="1071611"/>
                    <a:pt x="940456" y="1071611"/>
                  </a:cubicBezTo>
                  <a:lnTo>
                    <a:pt x="940456" y="1071431"/>
                  </a:lnTo>
                  <a:lnTo>
                    <a:pt x="648701" y="1071431"/>
                  </a:lnTo>
                  <a:lnTo>
                    <a:pt x="648701" y="127574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106" name="Google Shape;106;p2"/>
            <p:cNvSpPr/>
            <p:nvPr/>
          </p:nvSpPr>
          <p:spPr>
            <a:xfrm rot="-2700000">
              <a:off x="3948389" y="4128212"/>
              <a:ext cx="2550582" cy="1740344"/>
            </a:xfrm>
            <a:custGeom>
              <a:rect b="b" l="l" r="r" t="t"/>
              <a:pathLst>
                <a:path extrusionOk="0" h="1275741" w="1869678">
                  <a:moveTo>
                    <a:pt x="648701" y="1275741"/>
                  </a:moveTo>
                  <a:lnTo>
                    <a:pt x="0" y="745250"/>
                  </a:lnTo>
                  <a:lnTo>
                    <a:pt x="692227" y="467206"/>
                  </a:lnTo>
                  <a:lnTo>
                    <a:pt x="648701" y="662811"/>
                  </a:lnTo>
                  <a:cubicBezTo>
                    <a:pt x="1357429" y="830061"/>
                    <a:pt x="1695222" y="453850"/>
                    <a:pt x="1869113" y="0"/>
                  </a:cubicBezTo>
                  <a:cubicBezTo>
                    <a:pt x="1874698" y="336676"/>
                    <a:pt x="1840380" y="504920"/>
                    <a:pt x="1699690" y="700718"/>
                  </a:cubicBezTo>
                  <a:cubicBezTo>
                    <a:pt x="1447095" y="992167"/>
                    <a:pt x="1195243" y="1067624"/>
                    <a:pt x="947854" y="1070868"/>
                  </a:cubicBezTo>
                  <a:lnTo>
                    <a:pt x="947854" y="1071431"/>
                  </a:lnTo>
                  <a:lnTo>
                    <a:pt x="942248" y="1071431"/>
                  </a:lnTo>
                  <a:cubicBezTo>
                    <a:pt x="941652" y="1071610"/>
                    <a:pt x="941054" y="1071611"/>
                    <a:pt x="940456" y="1071611"/>
                  </a:cubicBezTo>
                  <a:lnTo>
                    <a:pt x="940456" y="1071431"/>
                  </a:lnTo>
                  <a:lnTo>
                    <a:pt x="648701" y="1071431"/>
                  </a:lnTo>
                  <a:lnTo>
                    <a:pt x="648701" y="127574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107" name="Google Shape;107;p2"/>
            <p:cNvSpPr/>
            <p:nvPr/>
          </p:nvSpPr>
          <p:spPr>
            <a:xfrm rot="2700000">
              <a:off x="1933461" y="3948776"/>
              <a:ext cx="2550582" cy="1740344"/>
            </a:xfrm>
            <a:custGeom>
              <a:rect b="b" l="l" r="r" t="t"/>
              <a:pathLst>
                <a:path extrusionOk="0" h="1275741" w="1869678">
                  <a:moveTo>
                    <a:pt x="648701" y="1275741"/>
                  </a:moveTo>
                  <a:lnTo>
                    <a:pt x="0" y="745250"/>
                  </a:lnTo>
                  <a:lnTo>
                    <a:pt x="692227" y="467206"/>
                  </a:lnTo>
                  <a:lnTo>
                    <a:pt x="648701" y="662811"/>
                  </a:lnTo>
                  <a:cubicBezTo>
                    <a:pt x="1357429" y="830061"/>
                    <a:pt x="1695222" y="453850"/>
                    <a:pt x="1869113" y="0"/>
                  </a:cubicBezTo>
                  <a:cubicBezTo>
                    <a:pt x="1874698" y="336676"/>
                    <a:pt x="1840380" y="504920"/>
                    <a:pt x="1699690" y="700718"/>
                  </a:cubicBezTo>
                  <a:cubicBezTo>
                    <a:pt x="1447095" y="992167"/>
                    <a:pt x="1195243" y="1067624"/>
                    <a:pt x="947854" y="1070868"/>
                  </a:cubicBezTo>
                  <a:lnTo>
                    <a:pt x="947854" y="1071431"/>
                  </a:lnTo>
                  <a:lnTo>
                    <a:pt x="942248" y="1071431"/>
                  </a:lnTo>
                  <a:cubicBezTo>
                    <a:pt x="941652" y="1071610"/>
                    <a:pt x="941054" y="1071611"/>
                    <a:pt x="940456" y="1071611"/>
                  </a:cubicBezTo>
                  <a:lnTo>
                    <a:pt x="940456" y="1071431"/>
                  </a:lnTo>
                  <a:lnTo>
                    <a:pt x="648701" y="1071431"/>
                  </a:lnTo>
                  <a:lnTo>
                    <a:pt x="648701" y="127574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108" name="Google Shape;108;p2"/>
            <p:cNvSpPr/>
            <p:nvPr/>
          </p:nvSpPr>
          <p:spPr>
            <a:xfrm rot="8100000">
              <a:off x="2154980" y="1987482"/>
              <a:ext cx="2550582" cy="1740344"/>
            </a:xfrm>
            <a:custGeom>
              <a:rect b="b" l="l" r="r" t="t"/>
              <a:pathLst>
                <a:path extrusionOk="0" h="1275741" w="1869678">
                  <a:moveTo>
                    <a:pt x="648701" y="1275741"/>
                  </a:moveTo>
                  <a:lnTo>
                    <a:pt x="0" y="745250"/>
                  </a:lnTo>
                  <a:lnTo>
                    <a:pt x="692227" y="467206"/>
                  </a:lnTo>
                  <a:lnTo>
                    <a:pt x="648701" y="662811"/>
                  </a:lnTo>
                  <a:cubicBezTo>
                    <a:pt x="1357429" y="830061"/>
                    <a:pt x="1695222" y="453850"/>
                    <a:pt x="1869113" y="0"/>
                  </a:cubicBezTo>
                  <a:cubicBezTo>
                    <a:pt x="1874698" y="336676"/>
                    <a:pt x="1840380" y="504920"/>
                    <a:pt x="1699690" y="700718"/>
                  </a:cubicBezTo>
                  <a:cubicBezTo>
                    <a:pt x="1447095" y="992167"/>
                    <a:pt x="1195243" y="1067624"/>
                    <a:pt x="947854" y="1070868"/>
                  </a:cubicBezTo>
                  <a:lnTo>
                    <a:pt x="947854" y="1071431"/>
                  </a:lnTo>
                  <a:lnTo>
                    <a:pt x="942248" y="1071431"/>
                  </a:lnTo>
                  <a:cubicBezTo>
                    <a:pt x="941652" y="1071610"/>
                    <a:pt x="941054" y="1071611"/>
                    <a:pt x="940456" y="1071611"/>
                  </a:cubicBezTo>
                  <a:lnTo>
                    <a:pt x="940456" y="1071431"/>
                  </a:lnTo>
                  <a:lnTo>
                    <a:pt x="648701" y="1071431"/>
                  </a:lnTo>
                  <a:lnTo>
                    <a:pt x="648701" y="127574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chemeClr val="dk1"/>
                </a:solidFill>
                <a:latin typeface="Arial"/>
                <a:ea typeface="Arial"/>
                <a:cs typeface="Arial"/>
                <a:sym typeface="Arial"/>
              </a:endParaRPr>
            </a:p>
          </p:txBody>
        </p:sp>
      </p:grpSp>
      <p:sp>
        <p:nvSpPr>
          <p:cNvPr id="109" name="Google Shape;109;p2"/>
          <p:cNvSpPr/>
          <p:nvPr/>
        </p:nvSpPr>
        <p:spPr>
          <a:xfrm>
            <a:off x="581208" y="1041703"/>
            <a:ext cx="9679459" cy="257160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pt-BR" sz="1800" u="none" cap="none" strike="noStrike">
                <a:solidFill>
                  <a:srgbClr val="000099"/>
                </a:solidFill>
                <a:latin typeface="Calibri"/>
                <a:ea typeface="Calibri"/>
                <a:cs typeface="Calibri"/>
                <a:sym typeface="Calibri"/>
              </a:rPr>
              <a:t>Grupo de trabalho responsável pela implantação do Sistema Eletrônico de Agendas do Poder Executivo Federal - e-Agendas na Unilab.</a:t>
            </a:r>
            <a:endParaRPr/>
          </a:p>
          <a:p>
            <a:pPr indent="0" lvl="0" marL="0" marR="0" rtl="0" algn="just">
              <a:lnSpc>
                <a:spcPct val="107000"/>
              </a:lnSpc>
              <a:spcBef>
                <a:spcPts val="800"/>
              </a:spcBef>
              <a:spcAft>
                <a:spcPts val="0"/>
              </a:spcAft>
              <a:buNone/>
            </a:pPr>
            <a:r>
              <a:rPr b="0" i="0" lang="pt-BR" sz="1800" u="none" cap="none" strike="noStrike">
                <a:solidFill>
                  <a:srgbClr val="000099"/>
                </a:solidFill>
                <a:latin typeface="Calibri"/>
                <a:ea typeface="Calibri"/>
                <a:cs typeface="Calibri"/>
                <a:sym typeface="Calibri"/>
              </a:rPr>
              <a:t>Membros (Portaria Reitoria/Unilab nº 153, de 16 de maio de 2022):</a:t>
            </a:r>
            <a:endParaRPr b="0" i="0" sz="1600" u="none" cap="none" strike="noStrike">
              <a:solidFill>
                <a:srgbClr val="000099"/>
              </a:solidFill>
              <a:latin typeface="Calibri"/>
              <a:ea typeface="Calibri"/>
              <a:cs typeface="Calibri"/>
              <a:sym typeface="Calibri"/>
            </a:endParaRPr>
          </a:p>
          <a:p>
            <a:pPr indent="0" lvl="0" marL="0" marR="0" rtl="0" algn="l">
              <a:spcBef>
                <a:spcPts val="800"/>
              </a:spcBef>
              <a:spcAft>
                <a:spcPts val="0"/>
              </a:spcAft>
              <a:buNone/>
            </a:pPr>
            <a:r>
              <a:rPr b="0" i="0" lang="pt-BR" sz="1800" u="none" cap="none" strike="noStrike">
                <a:solidFill>
                  <a:srgbClr val="000099"/>
                </a:solidFill>
                <a:latin typeface="Calibri"/>
                <a:ea typeface="Calibri"/>
                <a:cs typeface="Calibri"/>
                <a:sym typeface="Calibri"/>
              </a:rPr>
              <a:t>I - Adriana Gonçalves (presidente) – SGIT;</a:t>
            </a:r>
            <a:endParaRPr sz="1800">
              <a:solidFill>
                <a:srgbClr val="000099"/>
              </a:solidFill>
              <a:latin typeface="Times New Roman"/>
              <a:ea typeface="Times New Roman"/>
              <a:cs typeface="Times New Roman"/>
              <a:sym typeface="Times New Roman"/>
            </a:endParaRPr>
          </a:p>
          <a:p>
            <a:pPr indent="0" lvl="0" marL="0" marR="0" rtl="0" algn="l">
              <a:spcBef>
                <a:spcPts val="0"/>
              </a:spcBef>
              <a:spcAft>
                <a:spcPts val="0"/>
              </a:spcAft>
              <a:buNone/>
            </a:pPr>
            <a:r>
              <a:rPr lang="pt-BR" sz="1800">
                <a:solidFill>
                  <a:srgbClr val="000099"/>
                </a:solidFill>
                <a:latin typeface="Calibri"/>
                <a:ea typeface="Calibri"/>
                <a:cs typeface="Calibri"/>
                <a:sym typeface="Calibri"/>
              </a:rPr>
              <a:t>II - João Felipe Rodrigues do Nascimento – Gabinete da Reitoria;</a:t>
            </a:r>
            <a:endParaRPr sz="1800">
              <a:solidFill>
                <a:srgbClr val="000099"/>
              </a:solidFill>
              <a:latin typeface="Times New Roman"/>
              <a:ea typeface="Times New Roman"/>
              <a:cs typeface="Times New Roman"/>
              <a:sym typeface="Times New Roman"/>
            </a:endParaRPr>
          </a:p>
          <a:p>
            <a:pPr indent="0" lvl="0" marL="0" marR="0" rtl="0" algn="l">
              <a:spcBef>
                <a:spcPts val="0"/>
              </a:spcBef>
              <a:spcAft>
                <a:spcPts val="0"/>
              </a:spcAft>
              <a:buNone/>
            </a:pPr>
            <a:r>
              <a:rPr lang="pt-BR" sz="1800">
                <a:solidFill>
                  <a:srgbClr val="000099"/>
                </a:solidFill>
                <a:latin typeface="Calibri"/>
                <a:ea typeface="Calibri"/>
                <a:cs typeface="Calibri"/>
                <a:sym typeface="Calibri"/>
              </a:rPr>
              <a:t>III - Marcus Vinnicius Soares Dias – Comissão de Ética da Unilab;</a:t>
            </a:r>
            <a:endParaRPr sz="1800">
              <a:solidFill>
                <a:srgbClr val="000099"/>
              </a:solidFill>
              <a:latin typeface="Times New Roman"/>
              <a:ea typeface="Times New Roman"/>
              <a:cs typeface="Times New Roman"/>
              <a:sym typeface="Times New Roman"/>
            </a:endParaRPr>
          </a:p>
          <a:p>
            <a:pPr indent="0" lvl="0" marL="0" marR="0" rtl="0" algn="l">
              <a:spcBef>
                <a:spcPts val="0"/>
              </a:spcBef>
              <a:spcAft>
                <a:spcPts val="0"/>
              </a:spcAft>
              <a:buNone/>
            </a:pPr>
            <a:r>
              <a:rPr lang="pt-BR" sz="1800">
                <a:solidFill>
                  <a:srgbClr val="000099"/>
                </a:solidFill>
                <a:latin typeface="Calibri"/>
                <a:ea typeface="Calibri"/>
                <a:cs typeface="Calibri"/>
                <a:sym typeface="Calibri"/>
              </a:rPr>
              <a:t>IV - Adriana de Melo Barros – Ouvidoria; e</a:t>
            </a:r>
            <a:endParaRPr sz="1800">
              <a:solidFill>
                <a:srgbClr val="000099"/>
              </a:solidFill>
              <a:latin typeface="Times New Roman"/>
              <a:ea typeface="Times New Roman"/>
              <a:cs typeface="Times New Roman"/>
              <a:sym typeface="Times New Roman"/>
            </a:endParaRPr>
          </a:p>
          <a:p>
            <a:pPr indent="0" lvl="0" marL="0" marR="0" rtl="0" algn="l">
              <a:spcBef>
                <a:spcPts val="0"/>
              </a:spcBef>
              <a:spcAft>
                <a:spcPts val="0"/>
              </a:spcAft>
              <a:buNone/>
            </a:pPr>
            <a:r>
              <a:rPr lang="pt-BR" sz="1800">
                <a:solidFill>
                  <a:srgbClr val="000099"/>
                </a:solidFill>
                <a:latin typeface="Calibri"/>
                <a:ea typeface="Calibri"/>
                <a:cs typeface="Calibri"/>
                <a:sym typeface="Calibri"/>
              </a:rPr>
              <a:t>V - Taís Helena da Silva Santos – SGP. </a:t>
            </a:r>
            <a:endParaRPr sz="1800">
              <a:solidFill>
                <a:srgbClr val="000099"/>
              </a:solidFill>
              <a:latin typeface="Times New Roman"/>
              <a:ea typeface="Times New Roman"/>
              <a:cs typeface="Times New Roman"/>
              <a:sym typeface="Times New Roman"/>
            </a:endParaRPr>
          </a:p>
        </p:txBody>
      </p:sp>
      <p:sp>
        <p:nvSpPr>
          <p:cNvPr id="110" name="Google Shape;110;p2"/>
          <p:cNvSpPr/>
          <p:nvPr/>
        </p:nvSpPr>
        <p:spPr>
          <a:xfrm>
            <a:off x="553454" y="3865096"/>
            <a:ext cx="8799974" cy="2679836"/>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pt-BR" sz="1800" u="sng">
                <a:solidFill>
                  <a:srgbClr val="000099"/>
                </a:solidFill>
                <a:latin typeface="Calibri"/>
                <a:ea typeface="Calibri"/>
                <a:cs typeface="Calibri"/>
                <a:sym typeface="Calibri"/>
              </a:rPr>
              <a:t>Produtos do GT</a:t>
            </a:r>
            <a:r>
              <a:rPr lang="pt-BR" sz="1800">
                <a:solidFill>
                  <a:srgbClr val="000099"/>
                </a:solidFill>
                <a:latin typeface="Calibri"/>
                <a:ea typeface="Calibri"/>
                <a:cs typeface="Calibri"/>
                <a:sym typeface="Calibri"/>
              </a:rPr>
              <a:t>:</a:t>
            </a:r>
            <a:endParaRPr/>
          </a:p>
          <a:p>
            <a:pPr indent="-285750" lvl="0" marL="285750" marR="0" rtl="0" algn="just">
              <a:lnSpc>
                <a:spcPct val="107000"/>
              </a:lnSpc>
              <a:spcBef>
                <a:spcPts val="800"/>
              </a:spcBef>
              <a:spcAft>
                <a:spcPts val="0"/>
              </a:spcAft>
              <a:buClr>
                <a:srgbClr val="000099"/>
              </a:buClr>
              <a:buSzPts val="1800"/>
              <a:buFont typeface="Noto Sans Symbols"/>
              <a:buChar char="❑"/>
            </a:pPr>
            <a:r>
              <a:rPr lang="pt-BR" sz="1800">
                <a:solidFill>
                  <a:srgbClr val="000099"/>
                </a:solidFill>
                <a:latin typeface="Calibri"/>
                <a:ea typeface="Calibri"/>
                <a:cs typeface="Calibri"/>
                <a:sym typeface="Calibri"/>
              </a:rPr>
              <a:t>Realização de estudo para identificar cargos que na Unilab, participem de forma recorrente de decisão passível de representação privada de interesses;</a:t>
            </a:r>
            <a:endParaRPr/>
          </a:p>
          <a:p>
            <a:pPr indent="-285750" lvl="0" marL="285750" marR="0" rtl="0" algn="just">
              <a:lnSpc>
                <a:spcPct val="107000"/>
              </a:lnSpc>
              <a:spcBef>
                <a:spcPts val="800"/>
              </a:spcBef>
              <a:spcAft>
                <a:spcPts val="0"/>
              </a:spcAft>
              <a:buClr>
                <a:srgbClr val="000099"/>
              </a:buClr>
              <a:buSzPts val="1800"/>
              <a:buFont typeface="Noto Sans Symbols"/>
              <a:buChar char="❑"/>
            </a:pPr>
            <a:r>
              <a:rPr lang="pt-BR" sz="1800">
                <a:solidFill>
                  <a:srgbClr val="000099"/>
                </a:solidFill>
                <a:latin typeface="Calibri"/>
                <a:ea typeface="Calibri"/>
                <a:cs typeface="Calibri"/>
                <a:sym typeface="Calibri"/>
              </a:rPr>
              <a:t>Proposta de normatização do uso do sistema e-Agendas;</a:t>
            </a:r>
            <a:endParaRPr/>
          </a:p>
          <a:p>
            <a:pPr indent="-285750" lvl="0" marL="285750" marR="0" rtl="0" algn="just">
              <a:lnSpc>
                <a:spcPct val="107000"/>
              </a:lnSpc>
              <a:spcBef>
                <a:spcPts val="800"/>
              </a:spcBef>
              <a:spcAft>
                <a:spcPts val="0"/>
              </a:spcAft>
              <a:buClr>
                <a:srgbClr val="000099"/>
              </a:buClr>
              <a:buSzPts val="1800"/>
              <a:buFont typeface="Noto Sans Symbols"/>
              <a:buChar char="❑"/>
            </a:pPr>
            <a:r>
              <a:rPr lang="pt-BR" sz="1800">
                <a:solidFill>
                  <a:srgbClr val="000099"/>
                </a:solidFill>
                <a:latin typeface="Calibri"/>
                <a:ea typeface="Calibri"/>
                <a:cs typeface="Calibri"/>
                <a:sym typeface="Calibri"/>
              </a:rPr>
              <a:t>Proposta de normatização sobre o recebimento de presentes, brindes e hospitalidade;</a:t>
            </a:r>
            <a:endParaRPr/>
          </a:p>
          <a:p>
            <a:pPr indent="-285750" lvl="0" marL="285750" marR="0" rtl="0" algn="just">
              <a:lnSpc>
                <a:spcPct val="107000"/>
              </a:lnSpc>
              <a:spcBef>
                <a:spcPts val="800"/>
              </a:spcBef>
              <a:spcAft>
                <a:spcPts val="0"/>
              </a:spcAft>
              <a:buClr>
                <a:srgbClr val="000099"/>
              </a:buClr>
              <a:buSzPts val="1800"/>
              <a:buFont typeface="Noto Sans Symbols"/>
              <a:buChar char="❑"/>
            </a:pPr>
            <a:r>
              <a:rPr lang="pt-BR" sz="1800">
                <a:solidFill>
                  <a:srgbClr val="000099"/>
                </a:solidFill>
                <a:latin typeface="Calibri"/>
                <a:ea typeface="Calibri"/>
                <a:cs typeface="Calibri"/>
                <a:sym typeface="Calibri"/>
              </a:rPr>
              <a:t>Providências para implantação do sistema; e</a:t>
            </a:r>
            <a:endParaRPr/>
          </a:p>
          <a:p>
            <a:pPr indent="-285750" lvl="0" marL="285750" marR="0" rtl="0" algn="just">
              <a:lnSpc>
                <a:spcPct val="107000"/>
              </a:lnSpc>
              <a:spcBef>
                <a:spcPts val="800"/>
              </a:spcBef>
              <a:spcAft>
                <a:spcPts val="0"/>
              </a:spcAft>
              <a:buClr>
                <a:srgbClr val="000099"/>
              </a:buClr>
              <a:buSzPts val="1800"/>
              <a:buFont typeface="Noto Sans Symbols"/>
              <a:buChar char="❑"/>
            </a:pPr>
            <a:r>
              <a:rPr lang="pt-BR" sz="1800">
                <a:solidFill>
                  <a:srgbClr val="000099"/>
                </a:solidFill>
                <a:latin typeface="Calibri"/>
                <a:ea typeface="Calibri"/>
                <a:cs typeface="Calibri"/>
                <a:sym typeface="Calibri"/>
              </a:rPr>
              <a:t>Treinamento dos usuários do e-Agendas.</a:t>
            </a:r>
            <a:endParaRPr sz="1800">
              <a:solidFill>
                <a:srgbClr val="000099"/>
              </a:solidFill>
              <a:latin typeface="Calibri"/>
              <a:ea typeface="Calibri"/>
              <a:cs typeface="Calibri"/>
              <a:sym typeface="Calibri"/>
            </a:endParaRPr>
          </a:p>
        </p:txBody>
      </p:sp>
      <p:sp>
        <p:nvSpPr>
          <p:cNvPr id="111" name="Google Shape;111;p2"/>
          <p:cNvSpPr txBox="1"/>
          <p:nvPr/>
        </p:nvSpPr>
        <p:spPr>
          <a:xfrm>
            <a:off x="298816" y="297010"/>
            <a:ext cx="11573197" cy="72424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000"/>
              <a:buFont typeface="Arial"/>
              <a:buNone/>
            </a:pPr>
            <a:r>
              <a:rPr b="0" lang="pt-BR" sz="4000" u="none">
                <a:solidFill>
                  <a:schemeClr val="dk1"/>
                </a:solidFill>
                <a:latin typeface="Arial"/>
                <a:ea typeface="Arial"/>
                <a:cs typeface="Arial"/>
                <a:sym typeface="Arial"/>
              </a:rPr>
              <a:t>HISTÓRICO</a:t>
            </a:r>
            <a:endParaRPr b="0" sz="4000" u="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nvSpPr>
        <p:spPr>
          <a:xfrm>
            <a:off x="5923004" y="1936913"/>
            <a:ext cx="4506099"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2800">
                <a:solidFill>
                  <a:schemeClr val="lt1"/>
                </a:solidFill>
                <a:latin typeface="Arial"/>
                <a:ea typeface="Arial"/>
                <a:cs typeface="Arial"/>
                <a:sym typeface="Arial"/>
              </a:rPr>
              <a:t>Agendas de Compromissos Públicos</a:t>
            </a:r>
            <a:endParaRPr b="1" sz="2800">
              <a:solidFill>
                <a:schemeClr val="lt1"/>
              </a:solidFill>
              <a:latin typeface="Arial"/>
              <a:ea typeface="Arial"/>
              <a:cs typeface="Arial"/>
              <a:sym typeface="Arial"/>
            </a:endParaRPr>
          </a:p>
        </p:txBody>
      </p:sp>
      <p:sp>
        <p:nvSpPr>
          <p:cNvPr id="117" name="Google Shape;117;p3"/>
          <p:cNvSpPr/>
          <p:nvPr>
            <p:ph idx="2" type="pic"/>
          </p:nvPr>
        </p:nvSpPr>
        <p:spPr>
          <a:xfrm>
            <a:off x="1791108" y="1155269"/>
            <a:ext cx="3188298" cy="4547463"/>
          </a:xfrm>
          <a:prstGeom prst="rect">
            <a:avLst/>
          </a:prstGeom>
          <a:solidFill>
            <a:srgbClr val="F2F2F2"/>
          </a:solidFill>
          <a:ln>
            <a:noFill/>
          </a:ln>
        </p:spPr>
      </p:sp>
      <p:pic>
        <p:nvPicPr>
          <p:cNvPr id="118" name="Google Shape;118;p3"/>
          <p:cNvPicPr preferRelativeResize="0"/>
          <p:nvPr/>
        </p:nvPicPr>
        <p:blipFill rotWithShape="1">
          <a:blip r:embed="rId3">
            <a:alphaModFix/>
          </a:blip>
          <a:srcRect b="0" l="0" r="0" t="0"/>
          <a:stretch/>
        </p:blipFill>
        <p:spPr>
          <a:xfrm>
            <a:off x="1464523" y="1788738"/>
            <a:ext cx="3750028" cy="3049024"/>
          </a:xfrm>
          <a:prstGeom prst="rect">
            <a:avLst/>
          </a:prstGeom>
          <a:noFill/>
          <a:ln>
            <a:noFill/>
          </a:ln>
        </p:spPr>
      </p:pic>
      <p:sp>
        <p:nvSpPr>
          <p:cNvPr id="119" name="Google Shape;119;p3"/>
          <p:cNvSpPr txBox="1"/>
          <p:nvPr/>
        </p:nvSpPr>
        <p:spPr>
          <a:xfrm>
            <a:off x="5923005" y="3313250"/>
            <a:ext cx="4769709"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600">
                <a:solidFill>
                  <a:schemeClr val="lt1"/>
                </a:solidFill>
                <a:latin typeface="Arial"/>
                <a:ea typeface="Arial"/>
                <a:cs typeface="Arial"/>
                <a:sym typeface="Arial"/>
              </a:rPr>
              <a:t>Informações sobre compromissos públicos, presentes recebidos, hospitalidades recebidas em representação institucional, inclusive em viagens.</a:t>
            </a:r>
            <a:br>
              <a:rPr lang="pt-BR" sz="1600">
                <a:solidFill>
                  <a:schemeClr val="dk1"/>
                </a:solidFill>
                <a:latin typeface="Arial"/>
                <a:ea typeface="Arial"/>
                <a:cs typeface="Arial"/>
                <a:sym typeface="Arial"/>
              </a:rPr>
            </a:br>
            <a:endParaRPr sz="160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p:nvPr/>
        </p:nvSpPr>
        <p:spPr>
          <a:xfrm>
            <a:off x="3574473" y="0"/>
            <a:ext cx="8617527" cy="6856661"/>
          </a:xfrm>
          <a:custGeom>
            <a:rect b="b" l="l" r="r" t="t"/>
            <a:pathLst>
              <a:path extrusionOk="0" h="6856661" w="7259782">
                <a:moveTo>
                  <a:pt x="0" y="0"/>
                </a:moveTo>
                <a:lnTo>
                  <a:pt x="7259782" y="0"/>
                </a:lnTo>
                <a:lnTo>
                  <a:pt x="7259782" y="6856661"/>
                </a:lnTo>
                <a:lnTo>
                  <a:pt x="2798618" y="685666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 name="Google Shape;125;p4"/>
          <p:cNvSpPr txBox="1"/>
          <p:nvPr/>
        </p:nvSpPr>
        <p:spPr>
          <a:xfrm>
            <a:off x="4608945" y="815595"/>
            <a:ext cx="7583055" cy="92333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pt-BR" sz="5400">
                <a:solidFill>
                  <a:schemeClr val="lt1"/>
                </a:solidFill>
                <a:latin typeface="Arial"/>
                <a:ea typeface="Arial"/>
                <a:cs typeface="Arial"/>
                <a:sym typeface="Arial"/>
              </a:rPr>
              <a:t>e-Agendas</a:t>
            </a:r>
            <a:endParaRPr sz="5400">
              <a:solidFill>
                <a:schemeClr val="lt1"/>
              </a:solidFill>
              <a:latin typeface="Arial"/>
              <a:ea typeface="Arial"/>
              <a:cs typeface="Arial"/>
              <a:sym typeface="Arial"/>
            </a:endParaRPr>
          </a:p>
        </p:txBody>
      </p:sp>
      <p:sp>
        <p:nvSpPr>
          <p:cNvPr id="126" name="Google Shape;126;p4"/>
          <p:cNvSpPr txBox="1"/>
          <p:nvPr/>
        </p:nvSpPr>
        <p:spPr>
          <a:xfrm>
            <a:off x="6469842" y="2643500"/>
            <a:ext cx="5041113"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lt1"/>
                </a:solidFill>
                <a:latin typeface="Arial"/>
                <a:ea typeface="Arial"/>
                <a:cs typeface="Arial"/>
                <a:sym typeface="Arial"/>
              </a:rPr>
              <a:t>O novo sistema, que será de uso obrigatório pelos órgãos e pelas entidades da administração pública federal direta, autárquica e fundacional, a partir de 9 de outubro de 2022, permitirá o registro e a divulgação, de forma padronizada e integrada, das Agendas de Compromissos Públicos de autoridades.</a:t>
            </a:r>
            <a:endParaRPr/>
          </a:p>
          <a:p>
            <a:pPr indent="0" lvl="0" marL="0" marR="0" rtl="0" algn="just">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grpSp>
        <p:nvGrpSpPr>
          <p:cNvPr id="131" name="Google Shape;131;p5"/>
          <p:cNvGrpSpPr/>
          <p:nvPr/>
        </p:nvGrpSpPr>
        <p:grpSpPr>
          <a:xfrm>
            <a:off x="7068066" y="1622855"/>
            <a:ext cx="5000366" cy="4217772"/>
            <a:chOff x="693328" y="1142976"/>
            <a:chExt cx="3828754" cy="2642466"/>
          </a:xfrm>
        </p:grpSpPr>
        <p:sp>
          <p:nvSpPr>
            <p:cNvPr id="132" name="Google Shape;132;p5"/>
            <p:cNvSpPr/>
            <p:nvPr/>
          </p:nvSpPr>
          <p:spPr>
            <a:xfrm>
              <a:off x="693328" y="1142976"/>
              <a:ext cx="639896" cy="503307"/>
            </a:xfrm>
            <a:custGeom>
              <a:rect b="b" l="l" r="r" t="t"/>
              <a:pathLst>
                <a:path extrusionOk="0" h="361950" w="460177">
                  <a:moveTo>
                    <a:pt x="427435" y="0"/>
                  </a:moveTo>
                  <a:lnTo>
                    <a:pt x="460177" y="69056"/>
                  </a:lnTo>
                  <a:cubicBezTo>
                    <a:pt x="426839" y="80169"/>
                    <a:pt x="402928" y="95647"/>
                    <a:pt x="388442" y="115491"/>
                  </a:cubicBezTo>
                  <a:cubicBezTo>
                    <a:pt x="373956" y="135335"/>
                    <a:pt x="366316" y="161727"/>
                    <a:pt x="365522" y="194667"/>
                  </a:cubicBezTo>
                  <a:lnTo>
                    <a:pt x="446485" y="194667"/>
                  </a:lnTo>
                  <a:lnTo>
                    <a:pt x="446485" y="361950"/>
                  </a:lnTo>
                  <a:lnTo>
                    <a:pt x="279202" y="361950"/>
                  </a:lnTo>
                  <a:lnTo>
                    <a:pt x="279202" y="242292"/>
                  </a:lnTo>
                  <a:cubicBezTo>
                    <a:pt x="279202" y="193477"/>
                    <a:pt x="283468" y="155178"/>
                    <a:pt x="292001" y="127397"/>
                  </a:cubicBezTo>
                  <a:cubicBezTo>
                    <a:pt x="300534" y="99616"/>
                    <a:pt x="316409" y="74613"/>
                    <a:pt x="339626" y="52388"/>
                  </a:cubicBezTo>
                  <a:cubicBezTo>
                    <a:pt x="362843" y="30163"/>
                    <a:pt x="392113" y="12700"/>
                    <a:pt x="427435" y="0"/>
                  </a:cubicBezTo>
                  <a:close/>
                  <a:moveTo>
                    <a:pt x="148233" y="0"/>
                  </a:moveTo>
                  <a:lnTo>
                    <a:pt x="180975" y="69056"/>
                  </a:lnTo>
                  <a:cubicBezTo>
                    <a:pt x="147638" y="80169"/>
                    <a:pt x="123726" y="95647"/>
                    <a:pt x="109240" y="115491"/>
                  </a:cubicBezTo>
                  <a:cubicBezTo>
                    <a:pt x="94754" y="135335"/>
                    <a:pt x="87114" y="161727"/>
                    <a:pt x="86321" y="194667"/>
                  </a:cubicBezTo>
                  <a:lnTo>
                    <a:pt x="167283" y="194667"/>
                  </a:lnTo>
                  <a:lnTo>
                    <a:pt x="167283" y="361950"/>
                  </a:lnTo>
                  <a:lnTo>
                    <a:pt x="0" y="361950"/>
                  </a:lnTo>
                  <a:lnTo>
                    <a:pt x="0" y="242292"/>
                  </a:lnTo>
                  <a:cubicBezTo>
                    <a:pt x="0" y="193874"/>
                    <a:pt x="4267" y="155674"/>
                    <a:pt x="12800" y="127695"/>
                  </a:cubicBezTo>
                  <a:cubicBezTo>
                    <a:pt x="21332" y="99715"/>
                    <a:pt x="37108" y="74613"/>
                    <a:pt x="60127" y="52388"/>
                  </a:cubicBezTo>
                  <a:cubicBezTo>
                    <a:pt x="83146" y="30163"/>
                    <a:pt x="112514" y="12700"/>
                    <a:pt x="14823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 name="Google Shape;133;p5"/>
            <p:cNvSpPr/>
            <p:nvPr/>
          </p:nvSpPr>
          <p:spPr>
            <a:xfrm rot="10800000">
              <a:off x="3882186" y="3282135"/>
              <a:ext cx="639896" cy="503307"/>
            </a:xfrm>
            <a:custGeom>
              <a:rect b="b" l="l" r="r" t="t"/>
              <a:pathLst>
                <a:path extrusionOk="0" h="361950" w="460177">
                  <a:moveTo>
                    <a:pt x="427435" y="0"/>
                  </a:moveTo>
                  <a:lnTo>
                    <a:pt x="460177" y="69056"/>
                  </a:lnTo>
                  <a:cubicBezTo>
                    <a:pt x="426839" y="80169"/>
                    <a:pt x="402928" y="95647"/>
                    <a:pt x="388442" y="115491"/>
                  </a:cubicBezTo>
                  <a:cubicBezTo>
                    <a:pt x="373956" y="135335"/>
                    <a:pt x="366316" y="161727"/>
                    <a:pt x="365522" y="194667"/>
                  </a:cubicBezTo>
                  <a:lnTo>
                    <a:pt x="446485" y="194667"/>
                  </a:lnTo>
                  <a:lnTo>
                    <a:pt x="446485" y="361950"/>
                  </a:lnTo>
                  <a:lnTo>
                    <a:pt x="279202" y="361950"/>
                  </a:lnTo>
                  <a:lnTo>
                    <a:pt x="279202" y="242292"/>
                  </a:lnTo>
                  <a:cubicBezTo>
                    <a:pt x="279202" y="193477"/>
                    <a:pt x="283468" y="155178"/>
                    <a:pt x="292001" y="127397"/>
                  </a:cubicBezTo>
                  <a:cubicBezTo>
                    <a:pt x="300534" y="99616"/>
                    <a:pt x="316409" y="74613"/>
                    <a:pt x="339626" y="52388"/>
                  </a:cubicBezTo>
                  <a:cubicBezTo>
                    <a:pt x="362843" y="30163"/>
                    <a:pt x="392113" y="12700"/>
                    <a:pt x="427435" y="0"/>
                  </a:cubicBezTo>
                  <a:close/>
                  <a:moveTo>
                    <a:pt x="148233" y="0"/>
                  </a:moveTo>
                  <a:lnTo>
                    <a:pt x="180975" y="69056"/>
                  </a:lnTo>
                  <a:cubicBezTo>
                    <a:pt x="147638" y="80169"/>
                    <a:pt x="123726" y="95647"/>
                    <a:pt x="109240" y="115491"/>
                  </a:cubicBezTo>
                  <a:cubicBezTo>
                    <a:pt x="94754" y="135335"/>
                    <a:pt x="87114" y="161727"/>
                    <a:pt x="86321" y="194667"/>
                  </a:cubicBezTo>
                  <a:lnTo>
                    <a:pt x="167283" y="194667"/>
                  </a:lnTo>
                  <a:lnTo>
                    <a:pt x="167283" y="361950"/>
                  </a:lnTo>
                  <a:lnTo>
                    <a:pt x="0" y="361950"/>
                  </a:lnTo>
                  <a:lnTo>
                    <a:pt x="0" y="242292"/>
                  </a:lnTo>
                  <a:cubicBezTo>
                    <a:pt x="0" y="193874"/>
                    <a:pt x="4267" y="155674"/>
                    <a:pt x="12800" y="127695"/>
                  </a:cubicBezTo>
                  <a:cubicBezTo>
                    <a:pt x="21332" y="99715"/>
                    <a:pt x="37108" y="74613"/>
                    <a:pt x="60127" y="52388"/>
                  </a:cubicBezTo>
                  <a:cubicBezTo>
                    <a:pt x="83146" y="30163"/>
                    <a:pt x="112514" y="12700"/>
                    <a:pt x="14823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34" name="Google Shape;134;p5"/>
          <p:cNvSpPr txBox="1"/>
          <p:nvPr/>
        </p:nvSpPr>
        <p:spPr>
          <a:xfrm>
            <a:off x="7531589" y="2488974"/>
            <a:ext cx="3659947" cy="2807955"/>
          </a:xfrm>
          <a:prstGeom prst="rect">
            <a:avLst/>
          </a:prstGeom>
          <a:solidFill>
            <a:schemeClr val="accent3">
              <a:alpha val="89803"/>
            </a:schemeClr>
          </a:solidFill>
          <a:ln>
            <a:noFill/>
          </a:ln>
        </p:spPr>
        <p:txBody>
          <a:bodyPr anchorCtr="0" anchor="ctr" bIns="45700" lIns="91425" spcFirstLastPara="1" rIns="91425" wrap="square" tIns="45700">
            <a:noAutofit/>
          </a:bodyPr>
          <a:lstStyle/>
          <a:p>
            <a:pPr indent="0" lvl="0" marL="0" marR="0" rtl="0" algn="just">
              <a:spcBef>
                <a:spcPts val="0"/>
              </a:spcBef>
              <a:spcAft>
                <a:spcPts val="0"/>
              </a:spcAft>
              <a:buClr>
                <a:schemeClr val="lt1"/>
              </a:buClr>
              <a:buSzPts val="1400"/>
              <a:buFont typeface="Noto Sans Symbols"/>
              <a:buNone/>
            </a:pPr>
            <a:r>
              <a:rPr lang="pt-BR" sz="1400">
                <a:solidFill>
                  <a:schemeClr val="lt1"/>
                </a:solidFill>
                <a:latin typeface="Arial"/>
                <a:ea typeface="Arial"/>
                <a:cs typeface="Arial"/>
                <a:sym typeface="Arial"/>
              </a:rPr>
              <a:t>A “Transparência de Agendas”, estabelecida pela Lei de Conflito de Interesses e pelo Decreto nº 10.889/2021, tem por objetivo maior fortalecer as ações de integridade no âmbito do Poder Executivo federal, na medida em que proporciona maior transparência às relações de representação privada de interesses que ocorrem no relacionamento do Governo Federal com o mercado e com os diversos segmentos da sociedade, destinatária final das políticas públicas.</a:t>
            </a:r>
            <a:endParaRPr sz="14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graphicFrame>
        <p:nvGraphicFramePr>
          <p:cNvPr id="140" name="Google Shape;140;p6"/>
          <p:cNvGraphicFramePr/>
          <p:nvPr/>
        </p:nvGraphicFramePr>
        <p:xfrm>
          <a:off x="197709" y="32952"/>
          <a:ext cx="3000000" cy="3000000"/>
        </p:xfrm>
        <a:graphic>
          <a:graphicData uri="http://schemas.openxmlformats.org/drawingml/2006/table">
            <a:tbl>
              <a:tblPr bandRow="1" firstRow="1">
                <a:noFill/>
                <a:tableStyleId>{FA5E109F-E598-42DE-88C2-9BB35C704BCB}</a:tableStyleId>
              </a:tblPr>
              <a:tblGrid>
                <a:gridCol w="1236350"/>
                <a:gridCol w="5096475"/>
                <a:gridCol w="5530300"/>
              </a:tblGrid>
              <a:tr h="581500">
                <a:tc>
                  <a:txBody>
                    <a:bodyPr/>
                    <a:lstStyle/>
                    <a:p>
                      <a:pPr indent="0" lvl="0" marL="0" marR="0" rtl="0" algn="ctr">
                        <a:spcBef>
                          <a:spcPts val="0"/>
                        </a:spcBef>
                        <a:spcAft>
                          <a:spcPts val="0"/>
                        </a:spcAft>
                        <a:buNone/>
                      </a:pPr>
                      <a:r>
                        <a:rPr lang="pt-BR" sz="1600" u="none" cap="none" strike="noStrike">
                          <a:solidFill>
                            <a:schemeClr val="dk1"/>
                          </a:solidFill>
                        </a:rPr>
                        <a:t>Referência</a:t>
                      </a:r>
                      <a:endParaRPr/>
                    </a:p>
                  </a:txBody>
                  <a:tcPr marT="45725" marB="45725" marR="91450" marL="91450"/>
                </a:tc>
                <a:tc>
                  <a:txBody>
                    <a:bodyPr/>
                    <a:lstStyle/>
                    <a:p>
                      <a:pPr indent="0" lvl="0" marL="0" marR="0" rtl="0" algn="ctr">
                        <a:spcBef>
                          <a:spcPts val="0"/>
                        </a:spcBef>
                        <a:spcAft>
                          <a:spcPts val="0"/>
                        </a:spcAft>
                        <a:buNone/>
                      </a:pPr>
                      <a:r>
                        <a:rPr lang="pt-BR" sz="1600" u="none" cap="none" strike="noStrike">
                          <a:solidFill>
                            <a:schemeClr val="dk1"/>
                          </a:solidFill>
                        </a:rPr>
                        <a:t>Resolução nº 11/2017 da CEP</a:t>
                      </a:r>
                      <a:endParaRPr/>
                    </a:p>
                  </a:txBody>
                  <a:tcPr marT="45725" marB="45725" marR="91450" marL="91450"/>
                </a:tc>
                <a:tc>
                  <a:txBody>
                    <a:bodyPr/>
                    <a:lstStyle/>
                    <a:p>
                      <a:pPr indent="0" lvl="2" marL="914400" marR="0" rtl="0" algn="ctr">
                        <a:spcBef>
                          <a:spcPts val="0"/>
                        </a:spcBef>
                        <a:spcAft>
                          <a:spcPts val="0"/>
                        </a:spcAft>
                        <a:buNone/>
                      </a:pPr>
                      <a:r>
                        <a:rPr b="1" lang="pt-BR" sz="1600" u="none" cap="none" strike="noStrike">
                          <a:solidFill>
                            <a:schemeClr val="dk1"/>
                          </a:solidFill>
                          <a:latin typeface="Arial"/>
                          <a:ea typeface="Arial"/>
                          <a:cs typeface="Arial"/>
                          <a:sym typeface="Arial"/>
                        </a:rPr>
                        <a:t>Decreto n</a:t>
                      </a:r>
                      <a:r>
                        <a:rPr lang="pt-BR" sz="1600" u="none" cap="none" strike="noStrike">
                          <a:solidFill>
                            <a:schemeClr val="dk1"/>
                          </a:solidFill>
                        </a:rPr>
                        <a:t>º 10.889/2021</a:t>
                      </a:r>
                      <a:endParaRPr b="1" sz="1600" u="none" cap="none" strike="noStrike">
                        <a:solidFill>
                          <a:schemeClr val="dk1"/>
                        </a:solidFill>
                        <a:latin typeface="Arial"/>
                        <a:ea typeface="Arial"/>
                        <a:cs typeface="Arial"/>
                        <a:sym typeface="Arial"/>
                      </a:endParaRPr>
                    </a:p>
                  </a:txBody>
                  <a:tcPr marT="45725" marB="45725" marR="91450" marL="91450"/>
                </a:tc>
              </a:tr>
              <a:tr h="2157725">
                <a:tc>
                  <a:txBody>
                    <a:bodyPr/>
                    <a:lstStyle/>
                    <a:p>
                      <a:pPr indent="0" lvl="0" marL="0" marR="0" rtl="0" algn="ctr">
                        <a:spcBef>
                          <a:spcPts val="0"/>
                        </a:spcBef>
                        <a:spcAft>
                          <a:spcPts val="0"/>
                        </a:spcAft>
                        <a:buNone/>
                      </a:pPr>
                      <a:r>
                        <a:t/>
                      </a:r>
                      <a:endParaRPr b="1" sz="1800" u="none" cap="none" strike="noStrike"/>
                    </a:p>
                    <a:p>
                      <a:pPr indent="0" lvl="0" marL="0" marR="0" rtl="0" algn="ctr">
                        <a:spcBef>
                          <a:spcPts val="0"/>
                        </a:spcBef>
                        <a:spcAft>
                          <a:spcPts val="0"/>
                        </a:spcAft>
                        <a:buNone/>
                      </a:pPr>
                      <a:r>
                        <a:rPr b="1" lang="pt-BR" sz="1800" u="none" cap="none" strike="noStrike"/>
                        <a:t>Quem ?</a:t>
                      </a:r>
                      <a:endParaRPr/>
                    </a:p>
                  </a:txBody>
                  <a:tcPr marT="45725" marB="45725" marR="91450" marL="91450"/>
                </a:tc>
                <a:tc>
                  <a:txBody>
                    <a:bodyPr/>
                    <a:lstStyle/>
                    <a:p>
                      <a:pPr indent="0" lvl="0" marL="0" marR="0" rtl="0" algn="ctr">
                        <a:spcBef>
                          <a:spcPts val="0"/>
                        </a:spcBef>
                        <a:spcAft>
                          <a:spcPts val="0"/>
                        </a:spcAft>
                        <a:buClr>
                          <a:schemeClr val="dk1"/>
                        </a:buClr>
                        <a:buSzPts val="1500"/>
                        <a:buFont typeface="Arial"/>
                        <a:buNone/>
                      </a:pPr>
                      <a:r>
                        <a:rPr b="1" lang="pt-BR" sz="1500" u="none" cap="none" strike="noStrike"/>
                        <a:t>Agentes Públicos Obrigados – APOs</a:t>
                      </a:r>
                      <a:endParaRPr b="1" sz="1500" u="none" cap="none" strike="noStrike"/>
                    </a:p>
                    <a:p>
                      <a:pPr indent="0" lvl="0" marL="0" marR="0" rtl="0" algn="l">
                        <a:spcBef>
                          <a:spcPts val="0"/>
                        </a:spcBef>
                        <a:spcAft>
                          <a:spcPts val="0"/>
                        </a:spcAft>
                        <a:buClr>
                          <a:schemeClr val="dk1"/>
                        </a:buClr>
                        <a:buSzPts val="1500"/>
                        <a:buFont typeface="Arial"/>
                        <a:buNone/>
                      </a:pPr>
                      <a:r>
                        <a:t/>
                      </a:r>
                      <a:endParaRPr b="1" sz="1500" u="none" cap="none" strike="noStrike"/>
                    </a:p>
                    <a:p>
                      <a:pPr indent="0" lvl="0" marL="0" marR="0" rtl="0" algn="l">
                        <a:spcBef>
                          <a:spcPts val="0"/>
                        </a:spcBef>
                        <a:spcAft>
                          <a:spcPts val="0"/>
                        </a:spcAft>
                        <a:buClr>
                          <a:schemeClr val="dk1"/>
                        </a:buClr>
                        <a:buSzPts val="1500"/>
                        <a:buFont typeface="Arial"/>
                        <a:buNone/>
                      </a:pPr>
                      <a:r>
                        <a:rPr b="1" lang="pt-BR" sz="1500" u="none" cap="none" strike="noStrike"/>
                        <a:t>Autoridades incisos I a IV, art. 2</a:t>
                      </a:r>
                      <a:r>
                        <a:rPr b="1" lang="pt-BR" sz="1500" u="none" cap="none" strike="noStrike">
                          <a:solidFill>
                            <a:schemeClr val="dk1"/>
                          </a:solidFill>
                        </a:rPr>
                        <a:t>º da LCI:</a:t>
                      </a:r>
                      <a:endParaRPr b="1" sz="1500" u="none" cap="none" strike="noStrike"/>
                    </a:p>
                    <a:p>
                      <a:pPr indent="-285750" lvl="0" marL="285750" marR="0" rtl="0" algn="l">
                        <a:spcBef>
                          <a:spcPts val="0"/>
                        </a:spcBef>
                        <a:spcAft>
                          <a:spcPts val="0"/>
                        </a:spcAft>
                        <a:buClr>
                          <a:schemeClr val="dk1"/>
                        </a:buClr>
                        <a:buSzPts val="1500"/>
                        <a:buFont typeface="Arial"/>
                        <a:buChar char="•"/>
                      </a:pPr>
                      <a:r>
                        <a:rPr lang="pt-BR" sz="1500" u="none" cap="none" strike="noStrike"/>
                        <a:t>Ministro de Estado; </a:t>
                      </a:r>
                      <a:endParaRPr/>
                    </a:p>
                    <a:p>
                      <a:pPr indent="-285750" lvl="0" marL="285750" marR="0" rtl="0" algn="l">
                        <a:spcBef>
                          <a:spcPts val="0"/>
                        </a:spcBef>
                        <a:spcAft>
                          <a:spcPts val="0"/>
                        </a:spcAft>
                        <a:buClr>
                          <a:schemeClr val="dk1"/>
                        </a:buClr>
                        <a:buSzPts val="1500"/>
                        <a:buFont typeface="Arial"/>
                        <a:buChar char="•"/>
                      </a:pPr>
                      <a:r>
                        <a:rPr lang="pt-BR" sz="1500" u="none" cap="none" strike="noStrike"/>
                        <a:t>Natureza especial ou equivalentes; </a:t>
                      </a:r>
                      <a:endParaRPr/>
                    </a:p>
                    <a:p>
                      <a:pPr indent="-285750" lvl="0" marL="285750" marR="0" rtl="0" algn="l">
                        <a:spcBef>
                          <a:spcPts val="0"/>
                        </a:spcBef>
                        <a:spcAft>
                          <a:spcPts val="0"/>
                        </a:spcAft>
                        <a:buClr>
                          <a:schemeClr val="dk1"/>
                        </a:buClr>
                        <a:buSzPts val="1500"/>
                        <a:buFont typeface="Arial"/>
                        <a:buChar char="•"/>
                      </a:pPr>
                      <a:r>
                        <a:rPr lang="pt-BR" sz="1500" u="none" cap="none" strike="noStrike"/>
                        <a:t>Presidente, vice-presidente e diretor, ou equivalentes, de autarquias, fundações públicas, estatais; </a:t>
                      </a:r>
                      <a:endParaRPr/>
                    </a:p>
                    <a:p>
                      <a:pPr indent="-285750" lvl="0" marL="285750" marR="0" rtl="0" algn="l">
                        <a:spcBef>
                          <a:spcPts val="0"/>
                        </a:spcBef>
                        <a:spcAft>
                          <a:spcPts val="0"/>
                        </a:spcAft>
                        <a:buClr>
                          <a:schemeClr val="dk1"/>
                        </a:buClr>
                        <a:buSzPts val="1500"/>
                        <a:buFont typeface="Arial"/>
                        <a:buChar char="•"/>
                      </a:pPr>
                      <a:r>
                        <a:rPr lang="pt-BR" sz="1500" u="none" cap="none" strike="noStrike"/>
                        <a:t>DAS níveis 6 e 5 ou equivalentes (</a:t>
                      </a:r>
                      <a:r>
                        <a:rPr lang="pt-BR" sz="1500" u="none" cap="none" strike="noStrike">
                          <a:solidFill>
                            <a:srgbClr val="FF0000"/>
                          </a:solidFill>
                        </a:rPr>
                        <a:t>na Unilab são os cargos CD 1 e CD 2)</a:t>
                      </a:r>
                      <a:endParaRPr sz="1500" u="none" cap="none" strike="noStrike">
                        <a:solidFill>
                          <a:srgbClr val="FF0000"/>
                        </a:solidFill>
                      </a:endParaRPr>
                    </a:p>
                  </a:txBody>
                  <a:tcPr marT="45725" marB="45725" marR="91450" marL="91450"/>
                </a:tc>
                <a:tc>
                  <a:txBody>
                    <a:bodyPr/>
                    <a:lstStyle/>
                    <a:p>
                      <a:pPr indent="0" lvl="0" marL="0" marR="0" rtl="0" algn="ctr">
                        <a:spcBef>
                          <a:spcPts val="0"/>
                        </a:spcBef>
                        <a:spcAft>
                          <a:spcPts val="0"/>
                        </a:spcAft>
                        <a:buClr>
                          <a:schemeClr val="dk1"/>
                        </a:buClr>
                        <a:buSzPts val="1500"/>
                        <a:buFont typeface="Arial"/>
                        <a:buNone/>
                      </a:pPr>
                      <a:r>
                        <a:rPr b="1" lang="pt-BR" sz="1500" u="none" cap="none" strike="noStrike"/>
                        <a:t>Agentes Públicos Obrigados – APOs</a:t>
                      </a:r>
                      <a:endParaRPr b="1" sz="1500" u="none" cap="none" strike="noStrike"/>
                    </a:p>
                    <a:p>
                      <a:pPr indent="0" lvl="0" marL="0" marR="0" rtl="0" algn="l">
                        <a:spcBef>
                          <a:spcPts val="0"/>
                        </a:spcBef>
                        <a:spcAft>
                          <a:spcPts val="0"/>
                        </a:spcAft>
                        <a:buClr>
                          <a:schemeClr val="dk1"/>
                        </a:buClr>
                        <a:buSzPts val="1500"/>
                        <a:buFont typeface="Arial"/>
                        <a:buNone/>
                      </a:pPr>
                      <a:r>
                        <a:t/>
                      </a:r>
                      <a:endParaRPr b="1" sz="1500" u="none" cap="none" strike="noStrike"/>
                    </a:p>
                    <a:p>
                      <a:pPr indent="0" lvl="0" marL="0" marR="0" rtl="0" algn="l">
                        <a:spcBef>
                          <a:spcPts val="0"/>
                        </a:spcBef>
                        <a:spcAft>
                          <a:spcPts val="0"/>
                        </a:spcAft>
                        <a:buClr>
                          <a:schemeClr val="dk1"/>
                        </a:buClr>
                        <a:buSzPts val="1500"/>
                        <a:buFont typeface="Arial"/>
                        <a:buNone/>
                      </a:pPr>
                      <a:r>
                        <a:rPr b="1" lang="pt-BR" sz="1500" u="none" cap="none" strike="noStrike"/>
                        <a:t>Autoridades incisos I a IV, art. 2</a:t>
                      </a:r>
                      <a:r>
                        <a:rPr b="1" lang="pt-BR" sz="1500" u="none" cap="none" strike="noStrike">
                          <a:solidFill>
                            <a:schemeClr val="dk1"/>
                          </a:solidFill>
                        </a:rPr>
                        <a:t>º da LCI</a:t>
                      </a:r>
                      <a:endParaRPr b="1" sz="15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500"/>
                        <a:buFont typeface="Arial"/>
                        <a:buNone/>
                      </a:pPr>
                      <a:r>
                        <a:t/>
                      </a:r>
                      <a:endParaRPr b="1" sz="15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500"/>
                        <a:buFont typeface="Arial"/>
                        <a:buNone/>
                      </a:pPr>
                      <a:r>
                        <a:rPr b="1" lang="pt-BR" sz="1500" u="none" cap="none" strike="noStrike">
                          <a:solidFill>
                            <a:schemeClr val="dk1"/>
                          </a:solidFill>
                          <a:latin typeface="Arial"/>
                          <a:ea typeface="Arial"/>
                          <a:cs typeface="Arial"/>
                          <a:sym typeface="Arial"/>
                        </a:rPr>
                        <a:t>Agentes públicos identificados </a:t>
                      </a:r>
                      <a:r>
                        <a:rPr lang="pt-BR" sz="1500" u="none" cap="none" strike="noStrike">
                          <a:solidFill>
                            <a:schemeClr val="dk1"/>
                          </a:solidFill>
                          <a:latin typeface="Arial"/>
                          <a:ea typeface="Arial"/>
                          <a:cs typeface="Arial"/>
                          <a:sym typeface="Arial"/>
                        </a:rPr>
                        <a:t>pelas respectivas instituições em processo interno de gestão de riscos </a:t>
                      </a:r>
                      <a:r>
                        <a:rPr b="1" lang="pt-BR" sz="1500" u="none" cap="none" strike="noStrike">
                          <a:solidFill>
                            <a:schemeClr val="dk1"/>
                          </a:solidFill>
                          <a:latin typeface="Arial"/>
                          <a:ea typeface="Arial"/>
                          <a:cs typeface="Arial"/>
                          <a:sym typeface="Arial"/>
                        </a:rPr>
                        <a:t>por participarem de forma recorrente de decisão passível de representação privada de interesses</a:t>
                      </a:r>
                      <a:endParaRPr/>
                    </a:p>
                  </a:txBody>
                  <a:tcPr marT="45725" marB="45725" marR="91450" marL="91450"/>
                </a:tc>
              </a:tr>
              <a:tr h="3994075">
                <a:tc>
                  <a:txBody>
                    <a:bodyPr/>
                    <a:lstStyle/>
                    <a:p>
                      <a:pPr indent="0" lvl="0" marL="0" marR="0" rtl="0" algn="ctr">
                        <a:spcBef>
                          <a:spcPts val="0"/>
                        </a:spcBef>
                        <a:spcAft>
                          <a:spcPts val="0"/>
                        </a:spcAft>
                        <a:buNone/>
                      </a:pPr>
                      <a:r>
                        <a:t/>
                      </a:r>
                      <a:endParaRPr b="1" sz="1800" u="none" cap="none" strike="noStrike"/>
                    </a:p>
                    <a:p>
                      <a:pPr indent="0" lvl="0" marL="0" marR="0" rtl="0" algn="ctr">
                        <a:spcBef>
                          <a:spcPts val="0"/>
                        </a:spcBef>
                        <a:spcAft>
                          <a:spcPts val="0"/>
                        </a:spcAft>
                        <a:buNone/>
                      </a:pPr>
                      <a:r>
                        <a:rPr b="1" lang="pt-BR" sz="1800" u="none" cap="none" strike="noStrike"/>
                        <a:t>O que?</a:t>
                      </a:r>
                      <a:endParaRPr/>
                    </a:p>
                  </a:txBody>
                  <a:tcPr marT="45725" marB="45725" marR="91450" marL="91450"/>
                </a:tc>
                <a:tc>
                  <a:txBody>
                    <a:bodyPr/>
                    <a:lstStyle/>
                    <a:p>
                      <a:pPr indent="0" lvl="0" marL="0" marR="0" rtl="0" algn="just">
                        <a:spcBef>
                          <a:spcPts val="0"/>
                        </a:spcBef>
                        <a:spcAft>
                          <a:spcPts val="0"/>
                        </a:spcAft>
                        <a:buClr>
                          <a:schemeClr val="dk1"/>
                        </a:buClr>
                        <a:buSzPts val="1500"/>
                        <a:buFont typeface="Arial"/>
                        <a:buNone/>
                      </a:pPr>
                      <a:r>
                        <a:t/>
                      </a:r>
                      <a:endParaRPr b="1" sz="1500" u="none" cap="none" strike="noStrike"/>
                    </a:p>
                    <a:p>
                      <a:pPr indent="-571500" lvl="0" marL="571500" marR="0" rtl="0" algn="just">
                        <a:spcBef>
                          <a:spcPts val="0"/>
                        </a:spcBef>
                        <a:spcAft>
                          <a:spcPts val="0"/>
                        </a:spcAft>
                        <a:buClr>
                          <a:schemeClr val="dk1"/>
                        </a:buClr>
                        <a:buSzPts val="1500"/>
                        <a:buFont typeface="Arial"/>
                        <a:buChar char="•"/>
                      </a:pPr>
                      <a:r>
                        <a:rPr lang="pt-BR" sz="1500" u="none" cap="none" strike="noStrike"/>
                        <a:t>Audiências                 </a:t>
                      </a:r>
                      <a:endParaRPr/>
                    </a:p>
                    <a:p>
                      <a:pPr indent="-571500" lvl="0" marL="571500" marR="0" rtl="0" algn="just">
                        <a:spcBef>
                          <a:spcPts val="0"/>
                        </a:spcBef>
                        <a:spcAft>
                          <a:spcPts val="0"/>
                        </a:spcAft>
                        <a:buClr>
                          <a:schemeClr val="dk1"/>
                        </a:buClr>
                        <a:buSzPts val="1500"/>
                        <a:buFont typeface="Arial"/>
                        <a:buChar char="•"/>
                      </a:pPr>
                      <a:r>
                        <a:rPr lang="pt-BR" sz="1500" u="none" cap="none" strike="noStrike"/>
                        <a:t>Reuniões</a:t>
                      </a:r>
                      <a:endParaRPr/>
                    </a:p>
                    <a:p>
                      <a:pPr indent="-571500" lvl="0" marL="571500" marR="0" rtl="0" algn="just">
                        <a:spcBef>
                          <a:spcPts val="0"/>
                        </a:spcBef>
                        <a:spcAft>
                          <a:spcPts val="0"/>
                        </a:spcAft>
                        <a:buClr>
                          <a:schemeClr val="dk1"/>
                        </a:buClr>
                        <a:buSzPts val="1500"/>
                        <a:buFont typeface="Arial"/>
                        <a:buChar char="•"/>
                      </a:pPr>
                      <a:r>
                        <a:rPr lang="pt-BR" sz="1500" u="none" cap="none" strike="noStrike"/>
                        <a:t>Eventos</a:t>
                      </a:r>
                      <a:endParaRPr/>
                    </a:p>
                    <a:p>
                      <a:pPr indent="-571500" lvl="0" marL="571500" marR="0" rtl="0" algn="just">
                        <a:spcBef>
                          <a:spcPts val="0"/>
                        </a:spcBef>
                        <a:spcAft>
                          <a:spcPts val="0"/>
                        </a:spcAft>
                        <a:buClr>
                          <a:schemeClr val="dk1"/>
                        </a:buClr>
                        <a:buSzPts val="1500"/>
                        <a:buFont typeface="Arial"/>
                        <a:buChar char="•"/>
                      </a:pPr>
                      <a:r>
                        <a:rPr lang="pt-BR" sz="1500" u="none" cap="none" strike="noStrike"/>
                        <a:t>Eventos político-eleitorais</a:t>
                      </a:r>
                      <a:endParaRPr/>
                    </a:p>
                    <a:p>
                      <a:pPr indent="-571500" lvl="0" marL="571500" marR="0" rtl="0" algn="just">
                        <a:spcBef>
                          <a:spcPts val="0"/>
                        </a:spcBef>
                        <a:spcAft>
                          <a:spcPts val="0"/>
                        </a:spcAft>
                        <a:buClr>
                          <a:schemeClr val="dk1"/>
                        </a:buClr>
                        <a:buSzPts val="1500"/>
                        <a:buFont typeface="Arial"/>
                        <a:buChar char="•"/>
                      </a:pPr>
                      <a:r>
                        <a:rPr lang="pt-BR" sz="1500" u="none" cap="none" strike="noStrike"/>
                        <a:t>Custeamento de despesas por privados</a:t>
                      </a:r>
                      <a:endParaRPr/>
                    </a:p>
                  </a:txBody>
                  <a:tcPr marT="45725" marB="45725" marR="91450" marL="91450"/>
                </a:tc>
                <a:tc>
                  <a:txBody>
                    <a:bodyPr/>
                    <a:lstStyle/>
                    <a:p>
                      <a:pPr indent="0" lvl="0" marL="0" marR="0" rtl="0" algn="ctr">
                        <a:spcBef>
                          <a:spcPts val="0"/>
                        </a:spcBef>
                        <a:spcAft>
                          <a:spcPts val="0"/>
                        </a:spcAft>
                        <a:buClr>
                          <a:srgbClr val="1F94D7"/>
                        </a:buClr>
                        <a:buSzPts val="1500"/>
                        <a:buFont typeface="Arial"/>
                        <a:buNone/>
                      </a:pPr>
                      <a:r>
                        <a:rPr b="1" lang="pt-BR" sz="1500" u="none" cap="none" strike="noStrike">
                          <a:solidFill>
                            <a:srgbClr val="1F94D7"/>
                          </a:solidFill>
                          <a:latin typeface="Arial"/>
                          <a:ea typeface="Arial"/>
                          <a:cs typeface="Arial"/>
                          <a:sym typeface="Arial"/>
                        </a:rPr>
                        <a:t>Informações estruturadas</a:t>
                      </a:r>
                      <a:endParaRPr/>
                    </a:p>
                    <a:p>
                      <a:pPr indent="-571500" lvl="0" marL="571500" marR="0" rtl="0" algn="just">
                        <a:spcBef>
                          <a:spcPts val="0"/>
                        </a:spcBef>
                        <a:spcAft>
                          <a:spcPts val="0"/>
                        </a:spcAft>
                        <a:buClr>
                          <a:schemeClr val="dk1"/>
                        </a:buClr>
                        <a:buSzPts val="1500"/>
                        <a:buFont typeface="Arial"/>
                        <a:buChar char="•"/>
                      </a:pPr>
                      <a:r>
                        <a:rPr lang="pt-BR" sz="1500" u="none" cap="none" strike="noStrike"/>
                        <a:t>Reuniões</a:t>
                      </a:r>
                      <a:endParaRPr/>
                    </a:p>
                    <a:p>
                      <a:pPr indent="-571500" lvl="0" marL="571500" marR="0" rtl="0" algn="just">
                        <a:spcBef>
                          <a:spcPts val="0"/>
                        </a:spcBef>
                        <a:spcAft>
                          <a:spcPts val="0"/>
                        </a:spcAft>
                        <a:buClr>
                          <a:schemeClr val="dk1"/>
                        </a:buClr>
                        <a:buSzPts val="1500"/>
                        <a:buFont typeface="Arial"/>
                        <a:buChar char="•"/>
                      </a:pPr>
                      <a:r>
                        <a:rPr lang="pt-BR" sz="1500" u="none" cap="none" strike="noStrike"/>
                        <a:t>Eventos</a:t>
                      </a:r>
                      <a:endParaRPr/>
                    </a:p>
                    <a:p>
                      <a:pPr indent="-571500" lvl="0" marL="571500" marR="0" rtl="0" algn="just">
                        <a:spcBef>
                          <a:spcPts val="0"/>
                        </a:spcBef>
                        <a:spcAft>
                          <a:spcPts val="0"/>
                        </a:spcAft>
                        <a:buClr>
                          <a:schemeClr val="dk1"/>
                        </a:buClr>
                        <a:buSzPts val="1500"/>
                        <a:buFont typeface="Arial"/>
                        <a:buChar char="•"/>
                      </a:pPr>
                      <a:r>
                        <a:rPr lang="pt-BR" sz="1500" u="none" cap="none" strike="sngStrike"/>
                        <a:t>Eventos político-eleitorais</a:t>
                      </a:r>
                      <a:endParaRPr/>
                    </a:p>
                    <a:p>
                      <a:pPr indent="0" lvl="0" marL="0" marR="0" rtl="0" algn="just">
                        <a:spcBef>
                          <a:spcPts val="0"/>
                        </a:spcBef>
                        <a:spcAft>
                          <a:spcPts val="0"/>
                        </a:spcAft>
                        <a:buClr>
                          <a:schemeClr val="dk1"/>
                        </a:buClr>
                        <a:buSzPts val="1500"/>
                        <a:buFont typeface="Arial"/>
                        <a:buNone/>
                      </a:pPr>
                      <a:r>
                        <a:t/>
                      </a:r>
                      <a:endParaRPr b="1" sz="1500" u="none" cap="none" strike="noStrike"/>
                    </a:p>
                    <a:p>
                      <a:pPr indent="0" lvl="0" marL="0" marR="0" rtl="0" algn="just">
                        <a:spcBef>
                          <a:spcPts val="0"/>
                        </a:spcBef>
                        <a:spcAft>
                          <a:spcPts val="0"/>
                        </a:spcAft>
                        <a:buClr>
                          <a:schemeClr val="dk1"/>
                        </a:buClr>
                        <a:buSzPts val="1500"/>
                        <a:buFont typeface="Arial"/>
                        <a:buNone/>
                      </a:pPr>
                      <a:r>
                        <a:rPr b="1" lang="pt-BR" sz="1500" u="none" cap="none" strike="noStrike"/>
                        <a:t>Maior detalhamento </a:t>
                      </a:r>
                      <a:r>
                        <a:rPr lang="pt-BR" sz="1500" u="none" cap="none" strike="noStrike"/>
                        <a:t>em interações com representação privada de interesses e recebimento de hospitalidades:</a:t>
                      </a:r>
                      <a:endParaRPr/>
                    </a:p>
                    <a:p>
                      <a:pPr indent="-571500" lvl="0" marL="571500" marR="0" rtl="0" algn="just">
                        <a:lnSpc>
                          <a:spcPct val="100000"/>
                        </a:lnSpc>
                        <a:spcBef>
                          <a:spcPts val="0"/>
                        </a:spcBef>
                        <a:spcAft>
                          <a:spcPts val="0"/>
                        </a:spcAft>
                        <a:buClr>
                          <a:schemeClr val="dk1"/>
                        </a:buClr>
                        <a:buSzPts val="1500"/>
                        <a:buFont typeface="Arial"/>
                        <a:buChar char="•"/>
                      </a:pPr>
                      <a:r>
                        <a:rPr lang="pt-BR" sz="1500" u="none" cap="none" strike="noStrike"/>
                        <a:t>Audiências                   </a:t>
                      </a:r>
                      <a:endParaRPr/>
                    </a:p>
                    <a:p>
                      <a:pPr indent="-571500" lvl="0" marL="571500" marR="0" rtl="0" algn="just">
                        <a:spcBef>
                          <a:spcPts val="0"/>
                        </a:spcBef>
                        <a:spcAft>
                          <a:spcPts val="0"/>
                        </a:spcAft>
                        <a:buClr>
                          <a:schemeClr val="dk1"/>
                        </a:buClr>
                        <a:buSzPts val="1500"/>
                        <a:buFont typeface="Arial"/>
                        <a:buChar char="•"/>
                      </a:pPr>
                      <a:r>
                        <a:rPr lang="pt-BR" sz="1500" u="none" cap="none" strike="noStrike"/>
                        <a:t>Hospitalidades (= custeamento de despesas por privados)</a:t>
                      </a:r>
                      <a:endParaRPr/>
                    </a:p>
                    <a:p>
                      <a:pPr indent="-571500" lvl="0" marL="571500" marR="0" rtl="0" algn="just">
                        <a:spcBef>
                          <a:spcPts val="0"/>
                        </a:spcBef>
                        <a:spcAft>
                          <a:spcPts val="0"/>
                        </a:spcAft>
                        <a:buClr>
                          <a:srgbClr val="1F94D7"/>
                        </a:buClr>
                        <a:buSzPts val="1500"/>
                        <a:buFont typeface="Arial"/>
                        <a:buChar char="•"/>
                      </a:pPr>
                      <a:r>
                        <a:rPr b="1" lang="pt-BR" sz="1500" u="none" cap="none" strike="noStrike">
                          <a:solidFill>
                            <a:srgbClr val="1F94D7"/>
                          </a:solidFill>
                        </a:rPr>
                        <a:t>Viagens custeadas por agentes privados</a:t>
                      </a:r>
                      <a:endParaRPr/>
                    </a:p>
                    <a:p>
                      <a:pPr indent="0" lvl="0" marL="0" marR="0" rtl="0" algn="just">
                        <a:spcBef>
                          <a:spcPts val="0"/>
                        </a:spcBef>
                        <a:spcAft>
                          <a:spcPts val="0"/>
                        </a:spcAft>
                        <a:buClr>
                          <a:schemeClr val="dk1"/>
                        </a:buClr>
                        <a:buSzPts val="1500"/>
                        <a:buFont typeface="Arial"/>
                        <a:buNone/>
                      </a:pPr>
                      <a:r>
                        <a:t/>
                      </a:r>
                      <a:endParaRPr b="1" sz="1500" u="none" cap="none" strike="noStrike">
                        <a:solidFill>
                          <a:srgbClr val="1F94D7"/>
                        </a:solidFill>
                      </a:endParaRPr>
                    </a:p>
                    <a:p>
                      <a:pPr indent="0" lvl="0" marL="0" marR="0" rtl="0" algn="just">
                        <a:spcBef>
                          <a:spcPts val="0"/>
                        </a:spcBef>
                        <a:spcAft>
                          <a:spcPts val="0"/>
                        </a:spcAft>
                        <a:buClr>
                          <a:srgbClr val="1F94D7"/>
                        </a:buClr>
                        <a:buSzPts val="1500"/>
                        <a:buFont typeface="Arial"/>
                        <a:buNone/>
                      </a:pPr>
                      <a:r>
                        <a:rPr b="1" lang="pt-BR" sz="1500" u="none" cap="none" strike="noStrike">
                          <a:solidFill>
                            <a:srgbClr val="1F94D7"/>
                          </a:solidFill>
                        </a:rPr>
                        <a:t>Outras novidades:</a:t>
                      </a:r>
                      <a:endParaRPr/>
                    </a:p>
                    <a:p>
                      <a:pPr indent="-571500" lvl="0" marL="571500" marR="0" rtl="0" algn="just">
                        <a:lnSpc>
                          <a:spcPct val="100000"/>
                        </a:lnSpc>
                        <a:spcBef>
                          <a:spcPts val="0"/>
                        </a:spcBef>
                        <a:spcAft>
                          <a:spcPts val="0"/>
                        </a:spcAft>
                        <a:buClr>
                          <a:srgbClr val="1F94D7"/>
                        </a:buClr>
                        <a:buSzPts val="1500"/>
                        <a:buFont typeface="Arial"/>
                        <a:buChar char="•"/>
                      </a:pPr>
                      <a:r>
                        <a:rPr b="1" lang="pt-BR" sz="1500" u="none" cap="none" strike="noStrike">
                          <a:solidFill>
                            <a:srgbClr val="1F94D7"/>
                          </a:solidFill>
                        </a:rPr>
                        <a:t>Audiências públicas</a:t>
                      </a:r>
                      <a:endParaRPr/>
                    </a:p>
                    <a:p>
                      <a:pPr indent="-571500" lvl="0" marL="571500" marR="0" rtl="0" algn="just">
                        <a:spcBef>
                          <a:spcPts val="0"/>
                        </a:spcBef>
                        <a:spcAft>
                          <a:spcPts val="0"/>
                        </a:spcAft>
                        <a:buClr>
                          <a:srgbClr val="1F94D7"/>
                        </a:buClr>
                        <a:buSzPts val="1500"/>
                        <a:buFont typeface="Arial"/>
                        <a:buChar char="•"/>
                      </a:pPr>
                      <a:r>
                        <a:rPr b="1" lang="pt-BR" sz="1500" u="none" cap="none" strike="noStrike">
                          <a:solidFill>
                            <a:srgbClr val="1F94D7"/>
                          </a:solidFill>
                        </a:rPr>
                        <a:t>Presentes não passíveis de devolução</a:t>
                      </a:r>
                      <a:endParaRPr/>
                    </a:p>
                    <a:p>
                      <a:pPr indent="-571500" lvl="0" marL="571500" marR="0" rtl="0" algn="just">
                        <a:spcBef>
                          <a:spcPts val="0"/>
                        </a:spcBef>
                        <a:spcAft>
                          <a:spcPts val="0"/>
                        </a:spcAft>
                        <a:buClr>
                          <a:srgbClr val="1F94D7"/>
                        </a:buClr>
                        <a:buSzPts val="1500"/>
                        <a:buFont typeface="Arial"/>
                        <a:buChar char="•"/>
                      </a:pPr>
                      <a:r>
                        <a:rPr b="1" lang="pt-BR" sz="1500" u="none" cap="none" strike="noStrike">
                          <a:solidFill>
                            <a:srgbClr val="1F94D7"/>
                          </a:solidFill>
                        </a:rPr>
                        <a:t>Afastamentos e respectivas substituições</a:t>
                      </a:r>
                      <a:endParaRPr/>
                    </a:p>
                    <a:p>
                      <a:pPr indent="-571500" lvl="0" marL="571500" marR="0" rtl="0" algn="just">
                        <a:spcBef>
                          <a:spcPts val="0"/>
                        </a:spcBef>
                        <a:spcAft>
                          <a:spcPts val="0"/>
                        </a:spcAft>
                        <a:buClr>
                          <a:srgbClr val="1F94D7"/>
                        </a:buClr>
                        <a:buSzPts val="1500"/>
                        <a:buFont typeface="Arial"/>
                        <a:buChar char="•"/>
                      </a:pPr>
                      <a:r>
                        <a:rPr b="1" lang="pt-BR" sz="1500" u="none" cap="none" strike="noStrike">
                          <a:solidFill>
                            <a:srgbClr val="1F94D7"/>
                          </a:solidFill>
                        </a:rPr>
                        <a:t>Compartilhamento de agendamento entre APOs</a:t>
                      </a:r>
                      <a:endParaRPr b="1" sz="1500" u="none" cap="none" strike="noStrike">
                        <a:solidFill>
                          <a:srgbClr val="1F94D7"/>
                        </a:solidFill>
                      </a:endParaRPr>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p:nvPr/>
        </p:nvSpPr>
        <p:spPr>
          <a:xfrm>
            <a:off x="7556033" y="437548"/>
            <a:ext cx="4497421" cy="3829652"/>
          </a:xfrm>
          <a:prstGeom prst="rect">
            <a:avLst/>
          </a:prstGeom>
          <a:solidFill>
            <a:schemeClr val="accent3">
              <a:alpha val="89803"/>
            </a:schemeClr>
          </a:solidFill>
          <a:ln>
            <a:noFill/>
          </a:ln>
        </p:spPr>
        <p:txBody>
          <a:bodyPr anchorCtr="0" anchor="ctr" bIns="45700" lIns="91425" spcFirstLastPara="1" rIns="91425" wrap="square" tIns="45700">
            <a:noAutofit/>
          </a:bodyPr>
          <a:lstStyle/>
          <a:p>
            <a:pPr indent="-285750" lvl="0" marL="285750" marR="0" rtl="0" algn="just">
              <a:spcBef>
                <a:spcPts val="0"/>
              </a:spcBef>
              <a:spcAft>
                <a:spcPts val="0"/>
              </a:spcAft>
              <a:buClr>
                <a:schemeClr val="lt1"/>
              </a:buClr>
              <a:buSzPts val="1600"/>
              <a:buFont typeface="Noto Sans Symbols"/>
              <a:buChar char="✔"/>
            </a:pPr>
            <a:r>
              <a:rPr lang="pt-BR" sz="1600">
                <a:solidFill>
                  <a:schemeClr val="lt1"/>
                </a:solidFill>
                <a:latin typeface="Arial"/>
                <a:ea typeface="Arial"/>
                <a:cs typeface="Arial"/>
                <a:sym typeface="Arial"/>
              </a:rPr>
              <a:t>participação em compromissos públicos (audiências, reuniões, audiências públicas, eventos);</a:t>
            </a:r>
            <a:endParaRPr/>
          </a:p>
          <a:p>
            <a:pPr indent="-285750" lvl="0" marL="285750" marR="0" rtl="0" algn="just">
              <a:spcBef>
                <a:spcPts val="0"/>
              </a:spcBef>
              <a:spcAft>
                <a:spcPts val="0"/>
              </a:spcAft>
              <a:buClr>
                <a:schemeClr val="lt1"/>
              </a:buClr>
              <a:buSzPts val="1600"/>
              <a:buFont typeface="Noto Sans Symbols"/>
              <a:buChar char="✔"/>
            </a:pPr>
            <a:r>
              <a:rPr lang="pt-BR" sz="1600">
                <a:solidFill>
                  <a:schemeClr val="lt1"/>
                </a:solidFill>
                <a:latin typeface="Arial"/>
                <a:ea typeface="Arial"/>
                <a:cs typeface="Arial"/>
                <a:sym typeface="Arial"/>
              </a:rPr>
              <a:t>viagens realizadas a serviço pelo agente público que contaram com o pagamento de hospitalidades (passagens, traslados, hospedagem, etc.) por agentes privados; </a:t>
            </a:r>
            <a:endParaRPr/>
          </a:p>
          <a:p>
            <a:pPr indent="-285750" lvl="0" marL="285750" marR="0" rtl="0" algn="just">
              <a:spcBef>
                <a:spcPts val="0"/>
              </a:spcBef>
              <a:spcAft>
                <a:spcPts val="0"/>
              </a:spcAft>
              <a:buClr>
                <a:schemeClr val="lt1"/>
              </a:buClr>
              <a:buSzPts val="1600"/>
              <a:buFont typeface="Noto Sans Symbols"/>
              <a:buChar char="✔"/>
            </a:pPr>
            <a:r>
              <a:rPr lang="pt-BR" sz="1600">
                <a:solidFill>
                  <a:schemeClr val="lt1"/>
                </a:solidFill>
                <a:latin typeface="Arial"/>
                <a:ea typeface="Arial"/>
                <a:cs typeface="Arial"/>
                <a:sym typeface="Arial"/>
              </a:rPr>
              <a:t>hospitalidades pagas por agente privado para representação institucional feita por agente público; e </a:t>
            </a:r>
            <a:endParaRPr/>
          </a:p>
          <a:p>
            <a:pPr indent="-285750" lvl="0" marL="285750" marR="0" rtl="0" algn="just">
              <a:spcBef>
                <a:spcPts val="0"/>
              </a:spcBef>
              <a:spcAft>
                <a:spcPts val="0"/>
              </a:spcAft>
              <a:buClr>
                <a:schemeClr val="lt1"/>
              </a:buClr>
              <a:buSzPts val="1600"/>
              <a:buFont typeface="Noto Sans Symbols"/>
              <a:buChar char="✔"/>
            </a:pPr>
            <a:r>
              <a:rPr lang="pt-BR" sz="1600">
                <a:solidFill>
                  <a:schemeClr val="lt1"/>
                </a:solidFill>
                <a:latin typeface="Arial"/>
                <a:ea typeface="Arial"/>
                <a:cs typeface="Arial"/>
                <a:sym typeface="Arial"/>
              </a:rPr>
              <a:t>presentes recebidos em função do cargo ou emprego (de acordo com os normativos vigentes).</a:t>
            </a:r>
            <a:endParaRPr/>
          </a:p>
        </p:txBody>
      </p:sp>
      <p:sp>
        <p:nvSpPr>
          <p:cNvPr id="146" name="Google Shape;146;p7"/>
          <p:cNvSpPr txBox="1"/>
          <p:nvPr/>
        </p:nvSpPr>
        <p:spPr>
          <a:xfrm>
            <a:off x="490812" y="5238657"/>
            <a:ext cx="6611952" cy="1107996"/>
          </a:xfrm>
          <a:prstGeom prst="rect">
            <a:avLst/>
          </a:prstGeom>
          <a:noFill/>
          <a:ln>
            <a:noFill/>
          </a:ln>
        </p:spPr>
        <p:txBody>
          <a:bodyPr anchorCtr="0" anchor="ctr" bIns="0" lIns="36000" spcFirstLastPara="1" rIns="36000" wrap="square" tIns="0">
            <a:spAutoFit/>
          </a:bodyPr>
          <a:lstStyle/>
          <a:p>
            <a:pPr indent="0" lvl="0" marL="0" marR="0" rtl="0" algn="l">
              <a:spcBef>
                <a:spcPts val="0"/>
              </a:spcBef>
              <a:spcAft>
                <a:spcPts val="0"/>
              </a:spcAft>
              <a:buNone/>
            </a:pPr>
            <a:r>
              <a:rPr lang="pt-BR" sz="3600">
                <a:solidFill>
                  <a:schemeClr val="lt1"/>
                </a:solidFill>
                <a:latin typeface="Arial"/>
                <a:ea typeface="Arial"/>
                <a:cs typeface="Arial"/>
                <a:sym typeface="Arial"/>
              </a:rPr>
              <a:t>O que </a:t>
            </a:r>
            <a:r>
              <a:rPr lang="pt-BR" sz="3600">
                <a:solidFill>
                  <a:srgbClr val="FF0000"/>
                </a:solidFill>
                <a:latin typeface="Arial"/>
                <a:ea typeface="Arial"/>
                <a:cs typeface="Arial"/>
                <a:sym typeface="Arial"/>
              </a:rPr>
              <a:t>DEVE</a:t>
            </a:r>
            <a:r>
              <a:rPr lang="pt-BR" sz="3600">
                <a:solidFill>
                  <a:schemeClr val="lt1"/>
                </a:solidFill>
                <a:latin typeface="Arial"/>
                <a:ea typeface="Arial"/>
                <a:cs typeface="Arial"/>
                <a:sym typeface="Arial"/>
              </a:rPr>
              <a:t> ser publicado no e-Agendas?</a:t>
            </a:r>
            <a:endParaRPr sz="36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txBox="1"/>
          <p:nvPr>
            <p:ph idx="1" type="body"/>
          </p:nvPr>
        </p:nvSpPr>
        <p:spPr>
          <a:xfrm>
            <a:off x="406694" y="537680"/>
            <a:ext cx="11573197" cy="75034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62626"/>
              </a:buClr>
              <a:buSzPts val="4000"/>
              <a:buNone/>
            </a:pPr>
            <a:r>
              <a:rPr lang="pt-BR" sz="4000"/>
              <a:t>O que </a:t>
            </a:r>
            <a:r>
              <a:rPr lang="pt-BR" sz="4000">
                <a:solidFill>
                  <a:srgbClr val="FF0000"/>
                </a:solidFill>
              </a:rPr>
              <a:t>NÃO</a:t>
            </a:r>
            <a:r>
              <a:rPr lang="pt-BR" sz="4000"/>
              <a:t> deve ser registrado no e-Agendas?</a:t>
            </a:r>
            <a:endParaRPr sz="4000"/>
          </a:p>
        </p:txBody>
      </p:sp>
      <p:sp>
        <p:nvSpPr>
          <p:cNvPr id="152" name="Google Shape;152;p8"/>
          <p:cNvSpPr/>
          <p:nvPr/>
        </p:nvSpPr>
        <p:spPr>
          <a:xfrm>
            <a:off x="6102677" y="1811216"/>
            <a:ext cx="5184000" cy="94178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53" name="Google Shape;153;p8"/>
          <p:cNvSpPr/>
          <p:nvPr/>
        </p:nvSpPr>
        <p:spPr>
          <a:xfrm rot="-5400000">
            <a:off x="4322378" y="2065721"/>
            <a:ext cx="2036677" cy="1527661"/>
          </a:xfrm>
          <a:custGeom>
            <a:rect b="b" l="l" r="r" t="t"/>
            <a:pathLst>
              <a:path extrusionOk="0" h="1067431" w="2180115">
                <a:moveTo>
                  <a:pt x="1172115" y="1067431"/>
                </a:moveTo>
                <a:lnTo>
                  <a:pt x="0" y="0"/>
                </a:lnTo>
                <a:lnTo>
                  <a:pt x="2180115" y="1067431"/>
                </a:lnTo>
                <a:lnTo>
                  <a:pt x="1172115" y="1067431"/>
                </a:lnTo>
                <a:close/>
              </a:path>
            </a:pathLst>
          </a:custGeom>
          <a:gradFill>
            <a:gsLst>
              <a:gs pos="0">
                <a:srgbClr val="289CDF"/>
              </a:gs>
              <a:gs pos="100000">
                <a:srgbClr val="289CDF"/>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54" name="Google Shape;154;p8"/>
          <p:cNvSpPr/>
          <p:nvPr/>
        </p:nvSpPr>
        <p:spPr>
          <a:xfrm>
            <a:off x="6102677" y="2913849"/>
            <a:ext cx="5184000" cy="9417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55" name="Google Shape;155;p8"/>
          <p:cNvSpPr/>
          <p:nvPr/>
        </p:nvSpPr>
        <p:spPr>
          <a:xfrm rot="-5400000">
            <a:off x="4833076" y="2646353"/>
            <a:ext cx="1003975" cy="1538968"/>
          </a:xfrm>
          <a:custGeom>
            <a:rect b="b" l="l" r="r" t="t"/>
            <a:pathLst>
              <a:path extrusionOk="0" h="1075332" w="1074683">
                <a:moveTo>
                  <a:pt x="66683" y="1075332"/>
                </a:moveTo>
                <a:lnTo>
                  <a:pt x="0" y="0"/>
                </a:lnTo>
                <a:lnTo>
                  <a:pt x="1074683" y="1075332"/>
                </a:lnTo>
                <a:lnTo>
                  <a:pt x="66683" y="1075332"/>
                </a:lnTo>
                <a:close/>
              </a:path>
            </a:pathLst>
          </a:custGeom>
          <a:gradFill>
            <a:gsLst>
              <a:gs pos="0">
                <a:srgbClr val="336A90"/>
              </a:gs>
              <a:gs pos="100000">
                <a:srgbClr val="336A9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56" name="Google Shape;156;p8"/>
          <p:cNvSpPr/>
          <p:nvPr/>
        </p:nvSpPr>
        <p:spPr>
          <a:xfrm>
            <a:off x="6102677" y="4016482"/>
            <a:ext cx="5184000" cy="94178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57" name="Google Shape;157;p8"/>
          <p:cNvSpPr/>
          <p:nvPr/>
        </p:nvSpPr>
        <p:spPr>
          <a:xfrm rot="-5400000">
            <a:off x="4835894" y="3689615"/>
            <a:ext cx="998749" cy="1538555"/>
          </a:xfrm>
          <a:custGeom>
            <a:rect b="b" l="l" r="r" t="t"/>
            <a:pathLst>
              <a:path extrusionOk="0" h="1075043" w="1069087">
                <a:moveTo>
                  <a:pt x="0" y="1075043"/>
                </a:moveTo>
                <a:lnTo>
                  <a:pt x="1069087" y="0"/>
                </a:lnTo>
                <a:lnTo>
                  <a:pt x="1008000" y="1075043"/>
                </a:lnTo>
                <a:lnTo>
                  <a:pt x="0" y="1075043"/>
                </a:lnTo>
                <a:close/>
              </a:path>
            </a:pathLst>
          </a:custGeom>
          <a:gradFill>
            <a:gsLst>
              <a:gs pos="0">
                <a:srgbClr val="1F4A70"/>
              </a:gs>
              <a:gs pos="100000">
                <a:srgbClr val="1F4A7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58" name="Google Shape;158;p8"/>
          <p:cNvSpPr/>
          <p:nvPr/>
        </p:nvSpPr>
        <p:spPr>
          <a:xfrm>
            <a:off x="6102677" y="5120401"/>
            <a:ext cx="5184000" cy="94178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59" name="Google Shape;159;p8"/>
          <p:cNvSpPr/>
          <p:nvPr/>
        </p:nvSpPr>
        <p:spPr>
          <a:xfrm rot="-5400000">
            <a:off x="4329752" y="4287388"/>
            <a:ext cx="2025426" cy="1524165"/>
          </a:xfrm>
          <a:custGeom>
            <a:rect b="b" l="l" r="r" t="t"/>
            <a:pathLst>
              <a:path extrusionOk="0" h="1064989" w="2168072">
                <a:moveTo>
                  <a:pt x="0" y="1064989"/>
                </a:moveTo>
                <a:lnTo>
                  <a:pt x="2168072" y="0"/>
                </a:lnTo>
                <a:lnTo>
                  <a:pt x="1008000" y="1064989"/>
                </a:lnTo>
                <a:lnTo>
                  <a:pt x="0" y="1064989"/>
                </a:lnTo>
                <a:close/>
              </a:path>
            </a:pathLst>
          </a:custGeom>
          <a:gradFill>
            <a:gsLst>
              <a:gs pos="0">
                <a:srgbClr val="0F3359"/>
              </a:gs>
              <a:gs pos="100000">
                <a:srgbClr val="0F3359"/>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60" name="Google Shape;160;p8"/>
          <p:cNvSpPr txBox="1"/>
          <p:nvPr/>
        </p:nvSpPr>
        <p:spPr>
          <a:xfrm>
            <a:off x="7143159" y="4386569"/>
            <a:ext cx="4043535" cy="27699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200">
                <a:solidFill>
                  <a:schemeClr val="lt1"/>
                </a:solidFill>
                <a:latin typeface="Arial"/>
                <a:ea typeface="Arial"/>
                <a:cs typeface="Arial"/>
                <a:sym typeface="Arial"/>
              </a:rPr>
              <a:t>informações sigilosas ou de acesso restrito.</a:t>
            </a:r>
            <a:endParaRPr b="1" sz="1200">
              <a:solidFill>
                <a:schemeClr val="lt1"/>
              </a:solidFill>
              <a:latin typeface="Arial"/>
              <a:ea typeface="Arial"/>
              <a:cs typeface="Arial"/>
              <a:sym typeface="Arial"/>
            </a:endParaRPr>
          </a:p>
        </p:txBody>
      </p:sp>
      <p:sp>
        <p:nvSpPr>
          <p:cNvPr id="161" name="Google Shape;161;p8"/>
          <p:cNvSpPr txBox="1"/>
          <p:nvPr/>
        </p:nvSpPr>
        <p:spPr>
          <a:xfrm>
            <a:off x="7031072" y="2075334"/>
            <a:ext cx="4064716"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200">
                <a:solidFill>
                  <a:schemeClr val="lt1"/>
                </a:solidFill>
                <a:latin typeface="Arial"/>
                <a:ea typeface="Arial"/>
                <a:cs typeface="Arial"/>
                <a:sym typeface="Arial"/>
              </a:rPr>
              <a:t>os compromissos privados, ou seja, que não têm relação com o exercício da função pública.</a:t>
            </a:r>
            <a:endParaRPr b="1" sz="1200">
              <a:solidFill>
                <a:schemeClr val="lt1"/>
              </a:solidFill>
              <a:latin typeface="Arial"/>
              <a:ea typeface="Arial"/>
              <a:cs typeface="Arial"/>
              <a:sym typeface="Arial"/>
            </a:endParaRPr>
          </a:p>
        </p:txBody>
      </p:sp>
      <p:sp>
        <p:nvSpPr>
          <p:cNvPr id="162" name="Google Shape;162;p8"/>
          <p:cNvSpPr txBox="1"/>
          <p:nvPr/>
        </p:nvSpPr>
        <p:spPr>
          <a:xfrm>
            <a:off x="6981825" y="2971628"/>
            <a:ext cx="4223636"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200">
                <a:solidFill>
                  <a:schemeClr val="lt1"/>
                </a:solidFill>
                <a:latin typeface="Arial"/>
                <a:ea typeface="Arial"/>
                <a:cs typeface="Arial"/>
                <a:sym typeface="Arial"/>
              </a:rPr>
              <a:t>As viagens custeadas com recursos públicos em regra não são objeto de registro no Sistema e-Agendas, considerando a existência de sistema específico destinado ao controle destes deslocamentos (SCDP).</a:t>
            </a:r>
            <a:endParaRPr/>
          </a:p>
        </p:txBody>
      </p:sp>
      <p:sp>
        <p:nvSpPr>
          <p:cNvPr id="163" name="Google Shape;163;p8"/>
          <p:cNvSpPr txBox="1"/>
          <p:nvPr/>
        </p:nvSpPr>
        <p:spPr>
          <a:xfrm>
            <a:off x="7224584" y="5235467"/>
            <a:ext cx="3978875"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200">
                <a:solidFill>
                  <a:schemeClr val="lt1"/>
                </a:solidFill>
                <a:latin typeface="Arial"/>
                <a:ea typeface="Arial"/>
                <a:cs typeface="Arial"/>
                <a:sym typeface="Arial"/>
              </a:rPr>
              <a:t>“Despachos Internos”, entendidos como o encontro entre agentes públicos do mesmo órgão ou entidade para tratar de assuntos internos.</a:t>
            </a:r>
            <a:endParaRPr/>
          </a:p>
        </p:txBody>
      </p:sp>
      <p:sp>
        <p:nvSpPr>
          <p:cNvPr id="164" name="Google Shape;164;p8"/>
          <p:cNvSpPr/>
          <p:nvPr/>
        </p:nvSpPr>
        <p:spPr>
          <a:xfrm rot="2648398">
            <a:off x="6487485" y="4179302"/>
            <a:ext cx="253371" cy="648000"/>
          </a:xfrm>
          <a:custGeom>
            <a:rect b="b" l="l" r="r" t="t"/>
            <a:pathLst>
              <a:path extrusionOk="0" h="4764557" w="1862952">
                <a:moveTo>
                  <a:pt x="289679" y="2004751"/>
                </a:moveTo>
                <a:cubicBezTo>
                  <a:pt x="458860" y="1838972"/>
                  <a:pt x="691283" y="1737733"/>
                  <a:pt x="946849" y="1740329"/>
                </a:cubicBezTo>
                <a:cubicBezTo>
                  <a:pt x="982916" y="1740695"/>
                  <a:pt x="1018481" y="1743119"/>
                  <a:pt x="1053366" y="1748014"/>
                </a:cubicBezTo>
                <a:cubicBezTo>
                  <a:pt x="1317748" y="1888655"/>
                  <a:pt x="1203170" y="2165630"/>
                  <a:pt x="978473" y="2204473"/>
                </a:cubicBezTo>
                <a:cubicBezTo>
                  <a:pt x="966642" y="2201190"/>
                  <a:pt x="954470" y="2200566"/>
                  <a:pt x="942176" y="2200441"/>
                </a:cubicBezTo>
                <a:cubicBezTo>
                  <a:pt x="697403" y="2197955"/>
                  <a:pt x="496962" y="2394367"/>
                  <a:pt x="494475" y="2639137"/>
                </a:cubicBezTo>
                <a:lnTo>
                  <a:pt x="482110" y="3856696"/>
                </a:lnTo>
                <a:cubicBezTo>
                  <a:pt x="479624" y="4101467"/>
                  <a:pt x="676035" y="4301910"/>
                  <a:pt x="920807" y="4304396"/>
                </a:cubicBezTo>
                <a:cubicBezTo>
                  <a:pt x="1043193" y="4305639"/>
                  <a:pt x="1154496" y="4257158"/>
                  <a:pt x="1235513" y="4177768"/>
                </a:cubicBezTo>
                <a:cubicBezTo>
                  <a:pt x="1316531" y="4098380"/>
                  <a:pt x="1367262" y="3988084"/>
                  <a:pt x="1368506" y="3865699"/>
                </a:cubicBezTo>
                <a:lnTo>
                  <a:pt x="1375662" y="3161156"/>
                </a:lnTo>
                <a:cubicBezTo>
                  <a:pt x="1504082" y="3167548"/>
                  <a:pt x="1792622" y="2981572"/>
                  <a:pt x="1861834" y="2783546"/>
                </a:cubicBezTo>
                <a:lnTo>
                  <a:pt x="1851019" y="3848423"/>
                </a:lnTo>
                <a:cubicBezTo>
                  <a:pt x="1848423" y="4103989"/>
                  <a:pt x="1742485" y="4334308"/>
                  <a:pt x="1573304" y="4500088"/>
                </a:cubicBezTo>
                <a:cubicBezTo>
                  <a:pt x="1404123" y="4665866"/>
                  <a:pt x="1171700" y="4767105"/>
                  <a:pt x="916134" y="4764509"/>
                </a:cubicBezTo>
                <a:cubicBezTo>
                  <a:pt x="405002" y="4759318"/>
                  <a:pt x="-5143" y="4340756"/>
                  <a:pt x="48" y="3829624"/>
                </a:cubicBezTo>
                <a:lnTo>
                  <a:pt x="11964" y="2656415"/>
                </a:lnTo>
                <a:cubicBezTo>
                  <a:pt x="14559" y="2400849"/>
                  <a:pt x="120498" y="2170529"/>
                  <a:pt x="289679" y="2004751"/>
                </a:cubicBezTo>
                <a:close/>
                <a:moveTo>
                  <a:pt x="282968" y="271082"/>
                </a:moveTo>
                <a:cubicBezTo>
                  <a:pt x="450457" y="103594"/>
                  <a:pt x="681840" y="0"/>
                  <a:pt x="937419" y="0"/>
                </a:cubicBezTo>
                <a:cubicBezTo>
                  <a:pt x="1448577" y="0"/>
                  <a:pt x="1862952" y="414375"/>
                  <a:pt x="1862952" y="925533"/>
                </a:cubicBezTo>
                <a:lnTo>
                  <a:pt x="1862952" y="2098803"/>
                </a:lnTo>
                <a:cubicBezTo>
                  <a:pt x="1862952" y="2609961"/>
                  <a:pt x="1448577" y="3024336"/>
                  <a:pt x="937419" y="3024336"/>
                </a:cubicBezTo>
                <a:cubicBezTo>
                  <a:pt x="901350" y="3024336"/>
                  <a:pt x="865762" y="3022273"/>
                  <a:pt x="830829" y="3017733"/>
                </a:cubicBezTo>
                <a:cubicBezTo>
                  <a:pt x="565032" y="2879784"/>
                  <a:pt x="676792" y="2601660"/>
                  <a:pt x="901083" y="2560538"/>
                </a:cubicBezTo>
                <a:cubicBezTo>
                  <a:pt x="912947" y="2563700"/>
                  <a:pt x="925124" y="2564200"/>
                  <a:pt x="937419" y="2564200"/>
                </a:cubicBezTo>
                <a:cubicBezTo>
                  <a:pt x="1182204" y="2564200"/>
                  <a:pt x="1380640" y="2365763"/>
                  <a:pt x="1380641" y="2120980"/>
                </a:cubicBezTo>
                <a:lnTo>
                  <a:pt x="1380640" y="903358"/>
                </a:lnTo>
                <a:cubicBezTo>
                  <a:pt x="1380640" y="658574"/>
                  <a:pt x="1182204" y="460137"/>
                  <a:pt x="937419" y="460137"/>
                </a:cubicBezTo>
                <a:cubicBezTo>
                  <a:pt x="815027" y="460137"/>
                  <a:pt x="704222" y="509746"/>
                  <a:pt x="624015" y="589954"/>
                </a:cubicBezTo>
                <a:cubicBezTo>
                  <a:pt x="543808" y="670161"/>
                  <a:pt x="494199" y="780966"/>
                  <a:pt x="494199" y="903358"/>
                </a:cubicBezTo>
                <a:lnTo>
                  <a:pt x="494198" y="1607937"/>
                </a:lnTo>
                <a:cubicBezTo>
                  <a:pt x="365720" y="1602850"/>
                  <a:pt x="79084" y="1791747"/>
                  <a:pt x="11886" y="1990465"/>
                </a:cubicBezTo>
                <a:lnTo>
                  <a:pt x="11886" y="925533"/>
                </a:lnTo>
                <a:cubicBezTo>
                  <a:pt x="11886" y="669954"/>
                  <a:pt x="115480" y="438571"/>
                  <a:pt x="282968" y="2710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dk1"/>
              </a:solidFill>
              <a:latin typeface="Arial"/>
              <a:ea typeface="Arial"/>
              <a:cs typeface="Arial"/>
              <a:sym typeface="Arial"/>
            </a:endParaRPr>
          </a:p>
        </p:txBody>
      </p:sp>
      <p:sp>
        <p:nvSpPr>
          <p:cNvPr id="165" name="Google Shape;165;p8"/>
          <p:cNvSpPr/>
          <p:nvPr/>
        </p:nvSpPr>
        <p:spPr>
          <a:xfrm>
            <a:off x="6335960" y="3149815"/>
            <a:ext cx="499664" cy="512309"/>
          </a:xfrm>
          <a:custGeom>
            <a:rect b="b" l="l" r="r" t="t"/>
            <a:pathLst>
              <a:path extrusionOk="0" h="2354521" w="2296406">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66" name="Google Shape;166;p8"/>
          <p:cNvSpPr/>
          <p:nvPr/>
        </p:nvSpPr>
        <p:spPr>
          <a:xfrm>
            <a:off x="6469606" y="5351414"/>
            <a:ext cx="511325" cy="412677"/>
          </a:xfrm>
          <a:custGeom>
            <a:rect b="b" l="l" r="r" t="t"/>
            <a:pathLst>
              <a:path extrusionOk="0" h="2669631" w="3307788">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sp>
        <p:nvSpPr>
          <p:cNvPr id="167" name="Google Shape;167;p8"/>
          <p:cNvSpPr/>
          <p:nvPr/>
        </p:nvSpPr>
        <p:spPr>
          <a:xfrm>
            <a:off x="6424825" y="2072392"/>
            <a:ext cx="497670" cy="419433"/>
          </a:xfrm>
          <a:custGeom>
            <a:rect b="b" l="l" r="r" t="t"/>
            <a:pathLst>
              <a:path extrusionOk="0" h="2730652" w="3240000">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Arial"/>
              <a:ea typeface="Arial"/>
              <a:cs typeface="Arial"/>
              <a:sym typeface="Arial"/>
            </a:endParaRPr>
          </a:p>
        </p:txBody>
      </p:sp>
      <p:grpSp>
        <p:nvGrpSpPr>
          <p:cNvPr id="168" name="Google Shape;168;p8"/>
          <p:cNvGrpSpPr/>
          <p:nvPr/>
        </p:nvGrpSpPr>
        <p:grpSpPr>
          <a:xfrm rot="-188247">
            <a:off x="185221" y="1049561"/>
            <a:ext cx="5046060" cy="5327226"/>
            <a:chOff x="43830" y="1306391"/>
            <a:chExt cx="4182971" cy="4416045"/>
          </a:xfrm>
        </p:grpSpPr>
        <p:sp>
          <p:nvSpPr>
            <p:cNvPr id="169" name="Google Shape;169;p8"/>
            <p:cNvSpPr/>
            <p:nvPr/>
          </p:nvSpPr>
          <p:spPr>
            <a:xfrm flipH="1" rot="1800000">
              <a:off x="705002" y="1793041"/>
              <a:ext cx="2860627" cy="3411190"/>
            </a:xfrm>
            <a:custGeom>
              <a:rect b="b" l="l" r="r" t="t"/>
              <a:pathLst>
                <a:path extrusionOk="0" h="3411190" w="2860627">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sp>
          <p:nvSpPr>
            <p:cNvPr id="170" name="Google Shape;170;p8"/>
            <p:cNvSpPr/>
            <p:nvPr/>
          </p:nvSpPr>
          <p:spPr>
            <a:xfrm>
              <a:off x="395536" y="4869725"/>
              <a:ext cx="852711" cy="852711"/>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txBox="1"/>
          <p:nvPr>
            <p:ph type="title"/>
          </p:nvPr>
        </p:nvSpPr>
        <p:spPr>
          <a:xfrm>
            <a:off x="6514083" y="1286391"/>
            <a:ext cx="4839717" cy="548640"/>
          </a:xfrm>
          <a:prstGeom prst="rect">
            <a:avLst/>
          </a:prstGeom>
          <a:noFill/>
          <a:ln>
            <a:noFill/>
          </a:ln>
        </p:spPr>
        <p:txBody>
          <a:bodyPr anchorCtr="0" anchor="t" bIns="45700" lIns="91425" spcFirstLastPara="1" rIns="91425" wrap="square" tIns="45700">
            <a:normAutofit/>
          </a:bodyPr>
          <a:lstStyle/>
          <a:p>
            <a:pPr indent="0" lvl="2" marL="0" rtl="0" algn="ctr">
              <a:lnSpc>
                <a:spcPct val="90000"/>
              </a:lnSpc>
              <a:spcBef>
                <a:spcPts val="0"/>
              </a:spcBef>
              <a:spcAft>
                <a:spcPts val="0"/>
              </a:spcAft>
              <a:buNone/>
            </a:pPr>
            <a:r>
              <a:rPr b="1" lang="pt-BR" sz="2800">
                <a:solidFill>
                  <a:schemeClr val="dk1"/>
                </a:solidFill>
                <a:latin typeface="Arial"/>
                <a:ea typeface="Arial"/>
                <a:cs typeface="Arial"/>
                <a:sym typeface="Arial"/>
              </a:rPr>
              <a:t>Decreto nº 10.889/2021</a:t>
            </a:r>
            <a:endParaRPr/>
          </a:p>
        </p:txBody>
      </p:sp>
      <p:sp>
        <p:nvSpPr>
          <p:cNvPr id="177" name="Google Shape;177;p9"/>
          <p:cNvSpPr txBox="1"/>
          <p:nvPr/>
        </p:nvSpPr>
        <p:spPr>
          <a:xfrm>
            <a:off x="0" y="1286391"/>
            <a:ext cx="4839717" cy="548640"/>
          </a:xfrm>
          <a:prstGeom prst="rect">
            <a:avLst/>
          </a:prstGeom>
          <a:noFill/>
          <a:ln>
            <a:noFill/>
          </a:ln>
        </p:spPr>
        <p:txBody>
          <a:bodyPr anchorCtr="0" anchor="ctr" bIns="45700" lIns="91425" spcFirstLastPara="1" rIns="91425" wrap="square" tIns="45700">
            <a:normAutofit fontScale="92500"/>
          </a:bodyPr>
          <a:lstStyle/>
          <a:p>
            <a:pPr indent="0" lvl="0" marL="0" marR="0" rtl="0" algn="ctr">
              <a:lnSpc>
                <a:spcPct val="90000"/>
              </a:lnSpc>
              <a:spcBef>
                <a:spcPts val="0"/>
              </a:spcBef>
              <a:spcAft>
                <a:spcPts val="0"/>
              </a:spcAft>
              <a:buClr>
                <a:schemeClr val="dk1"/>
              </a:buClr>
              <a:buSzPct val="100000"/>
              <a:buFont typeface="Arial"/>
              <a:buNone/>
            </a:pPr>
            <a:r>
              <a:rPr b="1" lang="pt-BR" sz="2800">
                <a:solidFill>
                  <a:schemeClr val="dk1"/>
                </a:solidFill>
                <a:latin typeface="Arial"/>
                <a:ea typeface="Arial"/>
                <a:cs typeface="Arial"/>
                <a:sym typeface="Arial"/>
              </a:rPr>
              <a:t>Resolução nº 11/2017 da CEP</a:t>
            </a:r>
            <a:endParaRPr/>
          </a:p>
        </p:txBody>
      </p:sp>
      <p:sp>
        <p:nvSpPr>
          <p:cNvPr id="178" name="Google Shape;178;p9"/>
          <p:cNvSpPr txBox="1"/>
          <p:nvPr/>
        </p:nvSpPr>
        <p:spPr>
          <a:xfrm>
            <a:off x="3535657" y="647636"/>
            <a:ext cx="4839717" cy="548640"/>
          </a:xfrm>
          <a:prstGeom prst="rect">
            <a:avLst/>
          </a:prstGeom>
          <a:noFill/>
          <a:ln>
            <a:noFill/>
          </a:ln>
        </p:spPr>
        <p:txBody>
          <a:bodyPr anchorCtr="0" anchor="ctr" bIns="45700" lIns="91425" spcFirstLastPara="1" rIns="91425" wrap="square" tIns="45700">
            <a:normAutofit fontScale="70000" lnSpcReduction="20000"/>
          </a:bodyPr>
          <a:lstStyle/>
          <a:p>
            <a:pPr indent="0" lvl="0" marL="0" marR="0" rtl="0" algn="ctr">
              <a:lnSpc>
                <a:spcPct val="90000"/>
              </a:lnSpc>
              <a:spcBef>
                <a:spcPts val="0"/>
              </a:spcBef>
              <a:spcAft>
                <a:spcPts val="0"/>
              </a:spcAft>
              <a:buClr>
                <a:schemeClr val="dk1"/>
              </a:buClr>
              <a:buSzPct val="100000"/>
              <a:buFont typeface="Arial"/>
              <a:buNone/>
            </a:pPr>
            <a:r>
              <a:rPr b="1" lang="pt-BR" sz="2800">
                <a:solidFill>
                  <a:schemeClr val="dk1"/>
                </a:solidFill>
                <a:latin typeface="Arial"/>
                <a:ea typeface="Arial"/>
                <a:cs typeface="Arial"/>
                <a:sym typeface="Arial"/>
              </a:rPr>
              <a:t>MUDANÇA DE CULTURA </a:t>
            </a:r>
            <a:endParaRPr/>
          </a:p>
          <a:p>
            <a:pPr indent="0" lvl="0" marL="0" marR="0" rtl="0" algn="ctr">
              <a:lnSpc>
                <a:spcPct val="90000"/>
              </a:lnSpc>
              <a:spcBef>
                <a:spcPts val="0"/>
              </a:spcBef>
              <a:spcAft>
                <a:spcPts val="0"/>
              </a:spcAft>
              <a:buClr>
                <a:schemeClr val="dk1"/>
              </a:buClr>
              <a:buSzPct val="100000"/>
              <a:buFont typeface="Arial"/>
              <a:buNone/>
            </a:pPr>
            <a:r>
              <a:rPr b="1" lang="pt-BR" sz="2800">
                <a:solidFill>
                  <a:schemeClr val="dk1"/>
                </a:solidFill>
                <a:latin typeface="Arial"/>
                <a:ea typeface="Arial"/>
                <a:cs typeface="Arial"/>
                <a:sym typeface="Arial"/>
              </a:rPr>
              <a:t>no agendamento dos compromissos</a:t>
            </a:r>
            <a:endParaRPr/>
          </a:p>
        </p:txBody>
      </p:sp>
      <p:sp>
        <p:nvSpPr>
          <p:cNvPr id="179" name="Google Shape;179;p9"/>
          <p:cNvSpPr/>
          <p:nvPr/>
        </p:nvSpPr>
        <p:spPr>
          <a:xfrm>
            <a:off x="2888974" y="236819"/>
            <a:ext cx="6414052" cy="1049572"/>
          </a:xfrm>
          <a:prstGeom prst="curvedDownArrow">
            <a:avLst>
              <a:gd fmla="val 25000" name="adj1"/>
              <a:gd fmla="val 90122" name="adj2"/>
              <a:gd fmla="val 44379" name="adj3"/>
            </a:avLst>
          </a:prstGeom>
          <a:solidFill>
            <a:schemeClr val="accent1"/>
          </a:solidFill>
          <a:ln cap="flat" cmpd="sng" w="12700">
            <a:solidFill>
              <a:srgbClr val="4785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descr="Call center" id="180" name="Google Shape;180;p9"/>
          <p:cNvPicPr preferRelativeResize="0"/>
          <p:nvPr/>
        </p:nvPicPr>
        <p:blipFill rotWithShape="1">
          <a:blip r:embed="rId3">
            <a:alphaModFix/>
          </a:blip>
          <a:srcRect b="0" l="0" r="0" t="0"/>
          <a:stretch/>
        </p:blipFill>
        <p:spPr>
          <a:xfrm>
            <a:off x="8845826" y="3481880"/>
            <a:ext cx="914400" cy="914400"/>
          </a:xfrm>
          <a:prstGeom prst="rect">
            <a:avLst/>
          </a:prstGeom>
          <a:noFill/>
          <a:ln>
            <a:noFill/>
          </a:ln>
        </p:spPr>
      </p:pic>
      <p:pic>
        <p:nvPicPr>
          <p:cNvPr descr="Funcionário de escritório" id="181" name="Google Shape;181;p9"/>
          <p:cNvPicPr preferRelativeResize="0"/>
          <p:nvPr/>
        </p:nvPicPr>
        <p:blipFill rotWithShape="1">
          <a:blip r:embed="rId4">
            <a:alphaModFix/>
          </a:blip>
          <a:srcRect b="0" l="0" r="0" t="0"/>
          <a:stretch/>
        </p:blipFill>
        <p:spPr>
          <a:xfrm>
            <a:off x="6853081" y="5091760"/>
            <a:ext cx="914400" cy="914400"/>
          </a:xfrm>
          <a:prstGeom prst="rect">
            <a:avLst/>
          </a:prstGeom>
          <a:noFill/>
          <a:ln>
            <a:noFill/>
          </a:ln>
        </p:spPr>
      </p:pic>
      <p:pic>
        <p:nvPicPr>
          <p:cNvPr descr="Funcionário de escritório" id="182" name="Google Shape;182;p9"/>
          <p:cNvPicPr preferRelativeResize="0"/>
          <p:nvPr/>
        </p:nvPicPr>
        <p:blipFill rotWithShape="1">
          <a:blip r:embed="rId5">
            <a:alphaModFix/>
          </a:blip>
          <a:srcRect b="0" l="0" r="0" t="0"/>
          <a:stretch/>
        </p:blipFill>
        <p:spPr>
          <a:xfrm>
            <a:off x="6742999" y="2578781"/>
            <a:ext cx="914400" cy="914400"/>
          </a:xfrm>
          <a:prstGeom prst="rect">
            <a:avLst/>
          </a:prstGeom>
          <a:noFill/>
          <a:ln>
            <a:noFill/>
          </a:ln>
        </p:spPr>
      </p:pic>
      <p:pic>
        <p:nvPicPr>
          <p:cNvPr descr="Grupo de homens" id="183" name="Google Shape;183;p9"/>
          <p:cNvPicPr preferRelativeResize="0"/>
          <p:nvPr/>
        </p:nvPicPr>
        <p:blipFill rotWithShape="1">
          <a:blip r:embed="rId6">
            <a:alphaModFix/>
          </a:blip>
          <a:srcRect b="0" l="0" r="0" t="0"/>
          <a:stretch/>
        </p:blipFill>
        <p:spPr>
          <a:xfrm>
            <a:off x="10608365" y="2312772"/>
            <a:ext cx="914400" cy="914400"/>
          </a:xfrm>
          <a:prstGeom prst="rect">
            <a:avLst/>
          </a:prstGeom>
          <a:noFill/>
          <a:ln>
            <a:noFill/>
          </a:ln>
        </p:spPr>
      </p:pic>
      <p:pic>
        <p:nvPicPr>
          <p:cNvPr descr="Grupo de homens" id="184" name="Google Shape;184;p9"/>
          <p:cNvPicPr preferRelativeResize="0"/>
          <p:nvPr/>
        </p:nvPicPr>
        <p:blipFill rotWithShape="1">
          <a:blip r:embed="rId6">
            <a:alphaModFix/>
          </a:blip>
          <a:srcRect b="0" l="0" r="0" t="0"/>
          <a:stretch/>
        </p:blipFill>
        <p:spPr>
          <a:xfrm>
            <a:off x="3995997" y="2445746"/>
            <a:ext cx="914400" cy="914400"/>
          </a:xfrm>
          <a:prstGeom prst="rect">
            <a:avLst/>
          </a:prstGeom>
          <a:noFill/>
          <a:ln>
            <a:noFill/>
          </a:ln>
        </p:spPr>
      </p:pic>
      <p:pic>
        <p:nvPicPr>
          <p:cNvPr descr="Call center" id="185" name="Google Shape;185;p9"/>
          <p:cNvPicPr preferRelativeResize="0"/>
          <p:nvPr/>
        </p:nvPicPr>
        <p:blipFill rotWithShape="1">
          <a:blip r:embed="rId3">
            <a:alphaModFix/>
          </a:blip>
          <a:srcRect b="0" l="0" r="0" t="0"/>
          <a:stretch/>
        </p:blipFill>
        <p:spPr>
          <a:xfrm>
            <a:off x="2140177" y="3231749"/>
            <a:ext cx="914400" cy="914400"/>
          </a:xfrm>
          <a:prstGeom prst="rect">
            <a:avLst/>
          </a:prstGeom>
          <a:noFill/>
          <a:ln>
            <a:noFill/>
          </a:ln>
        </p:spPr>
      </p:pic>
      <p:pic>
        <p:nvPicPr>
          <p:cNvPr descr="Funcionário de escritório" id="186" name="Google Shape;186;p9"/>
          <p:cNvPicPr preferRelativeResize="0"/>
          <p:nvPr/>
        </p:nvPicPr>
        <p:blipFill rotWithShape="1">
          <a:blip r:embed="rId4">
            <a:alphaModFix/>
          </a:blip>
          <a:srcRect b="0" l="0" r="0" t="0"/>
          <a:stretch/>
        </p:blipFill>
        <p:spPr>
          <a:xfrm>
            <a:off x="980660" y="5115690"/>
            <a:ext cx="914400" cy="914400"/>
          </a:xfrm>
          <a:prstGeom prst="rect">
            <a:avLst/>
          </a:prstGeom>
          <a:noFill/>
          <a:ln>
            <a:noFill/>
          </a:ln>
        </p:spPr>
      </p:pic>
      <p:sp>
        <p:nvSpPr>
          <p:cNvPr id="187" name="Google Shape;187;p9"/>
          <p:cNvSpPr txBox="1"/>
          <p:nvPr/>
        </p:nvSpPr>
        <p:spPr>
          <a:xfrm>
            <a:off x="3596219" y="1995532"/>
            <a:ext cx="18233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chemeClr val="dk1"/>
                </a:solidFill>
                <a:latin typeface="Arial"/>
                <a:ea typeface="Arial"/>
                <a:cs typeface="Arial"/>
                <a:sym typeface="Arial"/>
              </a:rPr>
              <a:t>Agentes Privados</a:t>
            </a:r>
            <a:endParaRPr/>
          </a:p>
        </p:txBody>
      </p:sp>
      <p:sp>
        <p:nvSpPr>
          <p:cNvPr id="188" name="Google Shape;188;p9"/>
          <p:cNvSpPr txBox="1"/>
          <p:nvPr/>
        </p:nvSpPr>
        <p:spPr>
          <a:xfrm>
            <a:off x="10153905" y="1925146"/>
            <a:ext cx="18233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800">
                <a:solidFill>
                  <a:schemeClr val="dk1"/>
                </a:solidFill>
                <a:latin typeface="Arial"/>
                <a:ea typeface="Arial"/>
                <a:cs typeface="Arial"/>
                <a:sym typeface="Arial"/>
              </a:rPr>
              <a:t>Agentes Privados</a:t>
            </a:r>
            <a:endParaRPr/>
          </a:p>
        </p:txBody>
      </p:sp>
      <p:sp>
        <p:nvSpPr>
          <p:cNvPr id="189" name="Google Shape;189;p9"/>
          <p:cNvSpPr txBox="1"/>
          <p:nvPr/>
        </p:nvSpPr>
        <p:spPr>
          <a:xfrm>
            <a:off x="1982566" y="2519325"/>
            <a:ext cx="1268296" cy="8002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1800">
                <a:solidFill>
                  <a:schemeClr val="dk1"/>
                </a:solidFill>
                <a:latin typeface="Arial"/>
                <a:ea typeface="Arial"/>
                <a:cs typeface="Arial"/>
                <a:sym typeface="Arial"/>
              </a:rPr>
              <a:t>ATs </a:t>
            </a:r>
            <a:endParaRPr/>
          </a:p>
          <a:p>
            <a:pPr indent="0" lvl="0" marL="0" marR="0" rtl="0" algn="ctr">
              <a:spcBef>
                <a:spcPts val="0"/>
              </a:spcBef>
              <a:spcAft>
                <a:spcPts val="0"/>
              </a:spcAft>
              <a:buNone/>
            </a:pPr>
            <a:r>
              <a:rPr lang="pt-BR" sz="1400">
                <a:solidFill>
                  <a:schemeClr val="dk1"/>
                </a:solidFill>
                <a:latin typeface="Arial"/>
                <a:ea typeface="Arial"/>
                <a:cs typeface="Arial"/>
                <a:sym typeface="Arial"/>
              </a:rPr>
              <a:t>(secretárias / </a:t>
            </a:r>
            <a:endParaRPr/>
          </a:p>
          <a:p>
            <a:pPr indent="0" lvl="0" marL="0" marR="0" rtl="0" algn="ctr">
              <a:spcBef>
                <a:spcPts val="0"/>
              </a:spcBef>
              <a:spcAft>
                <a:spcPts val="0"/>
              </a:spcAft>
              <a:buNone/>
            </a:pPr>
            <a:r>
              <a:rPr lang="pt-BR" sz="1400">
                <a:solidFill>
                  <a:schemeClr val="dk1"/>
                </a:solidFill>
                <a:latin typeface="Arial"/>
                <a:ea typeface="Arial"/>
                <a:cs typeface="Arial"/>
                <a:sym typeface="Arial"/>
              </a:rPr>
              <a:t>assistentes)</a:t>
            </a:r>
            <a:endParaRPr sz="1400">
              <a:solidFill>
                <a:schemeClr val="dk1"/>
              </a:solidFill>
              <a:latin typeface="Arial"/>
              <a:ea typeface="Arial"/>
              <a:cs typeface="Arial"/>
              <a:sym typeface="Arial"/>
            </a:endParaRPr>
          </a:p>
        </p:txBody>
      </p:sp>
      <p:sp>
        <p:nvSpPr>
          <p:cNvPr id="190" name="Google Shape;190;p9"/>
          <p:cNvSpPr txBox="1"/>
          <p:nvPr/>
        </p:nvSpPr>
        <p:spPr>
          <a:xfrm>
            <a:off x="1090649" y="4804058"/>
            <a:ext cx="69442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1800">
                <a:solidFill>
                  <a:schemeClr val="dk1"/>
                </a:solidFill>
                <a:latin typeface="Arial"/>
                <a:ea typeface="Arial"/>
                <a:cs typeface="Arial"/>
                <a:sym typeface="Arial"/>
              </a:rPr>
              <a:t>APOs</a:t>
            </a:r>
            <a:endParaRPr b="1" sz="1800">
              <a:solidFill>
                <a:schemeClr val="dk1"/>
              </a:solidFill>
              <a:latin typeface="Arial"/>
              <a:ea typeface="Arial"/>
              <a:cs typeface="Arial"/>
              <a:sym typeface="Arial"/>
            </a:endParaRPr>
          </a:p>
        </p:txBody>
      </p:sp>
      <p:sp>
        <p:nvSpPr>
          <p:cNvPr id="191" name="Google Shape;191;p9"/>
          <p:cNvSpPr txBox="1"/>
          <p:nvPr/>
        </p:nvSpPr>
        <p:spPr>
          <a:xfrm>
            <a:off x="8693728" y="2764311"/>
            <a:ext cx="1218603" cy="8002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1800">
                <a:solidFill>
                  <a:schemeClr val="dk1"/>
                </a:solidFill>
                <a:latin typeface="Arial"/>
                <a:ea typeface="Arial"/>
                <a:cs typeface="Arial"/>
                <a:sym typeface="Arial"/>
              </a:rPr>
              <a:t>ATs </a:t>
            </a:r>
            <a:endParaRPr/>
          </a:p>
          <a:p>
            <a:pPr indent="0" lvl="0" marL="0" marR="0" rtl="0" algn="ctr">
              <a:spcBef>
                <a:spcPts val="0"/>
              </a:spcBef>
              <a:spcAft>
                <a:spcPts val="0"/>
              </a:spcAft>
              <a:buNone/>
            </a:pPr>
            <a:r>
              <a:rPr lang="pt-BR" sz="1400">
                <a:solidFill>
                  <a:schemeClr val="dk1"/>
                </a:solidFill>
                <a:latin typeface="Arial"/>
                <a:ea typeface="Arial"/>
                <a:cs typeface="Arial"/>
                <a:sym typeface="Arial"/>
              </a:rPr>
              <a:t>(secretárias/ </a:t>
            </a:r>
            <a:endParaRPr/>
          </a:p>
          <a:p>
            <a:pPr indent="0" lvl="0" marL="0" marR="0" rtl="0" algn="ctr">
              <a:spcBef>
                <a:spcPts val="0"/>
              </a:spcBef>
              <a:spcAft>
                <a:spcPts val="0"/>
              </a:spcAft>
              <a:buNone/>
            </a:pPr>
            <a:r>
              <a:rPr lang="pt-BR" sz="1400">
                <a:solidFill>
                  <a:schemeClr val="dk1"/>
                </a:solidFill>
                <a:latin typeface="Arial"/>
                <a:ea typeface="Arial"/>
                <a:cs typeface="Arial"/>
                <a:sym typeface="Arial"/>
              </a:rPr>
              <a:t>assistentes)</a:t>
            </a:r>
            <a:endParaRPr sz="1400">
              <a:solidFill>
                <a:schemeClr val="dk1"/>
              </a:solidFill>
              <a:latin typeface="Arial"/>
              <a:ea typeface="Arial"/>
              <a:cs typeface="Arial"/>
              <a:sym typeface="Arial"/>
            </a:endParaRPr>
          </a:p>
        </p:txBody>
      </p:sp>
      <p:sp>
        <p:nvSpPr>
          <p:cNvPr id="192" name="Google Shape;192;p9"/>
          <p:cNvSpPr txBox="1"/>
          <p:nvPr/>
        </p:nvSpPr>
        <p:spPr>
          <a:xfrm>
            <a:off x="6952741" y="4821205"/>
            <a:ext cx="69442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1800">
                <a:solidFill>
                  <a:schemeClr val="dk1"/>
                </a:solidFill>
                <a:latin typeface="Arial"/>
                <a:ea typeface="Arial"/>
                <a:cs typeface="Arial"/>
                <a:sym typeface="Arial"/>
              </a:rPr>
              <a:t>APOs</a:t>
            </a:r>
            <a:endParaRPr b="1" sz="1800">
              <a:solidFill>
                <a:schemeClr val="dk1"/>
              </a:solidFill>
              <a:latin typeface="Arial"/>
              <a:ea typeface="Arial"/>
              <a:cs typeface="Arial"/>
              <a:sym typeface="Arial"/>
            </a:endParaRPr>
          </a:p>
        </p:txBody>
      </p:sp>
      <p:sp>
        <p:nvSpPr>
          <p:cNvPr id="193" name="Google Shape;193;p9"/>
          <p:cNvSpPr txBox="1"/>
          <p:nvPr/>
        </p:nvSpPr>
        <p:spPr>
          <a:xfrm>
            <a:off x="5802396" y="2218460"/>
            <a:ext cx="282936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1800">
                <a:solidFill>
                  <a:srgbClr val="92D050"/>
                </a:solidFill>
                <a:latin typeface="Arial"/>
                <a:ea typeface="Arial"/>
                <a:cs typeface="Arial"/>
                <a:sym typeface="Arial"/>
              </a:rPr>
              <a:t>Chefes de Gabinete</a:t>
            </a:r>
            <a:endParaRPr/>
          </a:p>
          <a:p>
            <a:pPr indent="0" lvl="0" marL="0" marR="0" rtl="0" algn="ctr">
              <a:spcBef>
                <a:spcPts val="0"/>
              </a:spcBef>
              <a:spcAft>
                <a:spcPts val="0"/>
              </a:spcAft>
              <a:buNone/>
            </a:pPr>
            <a:r>
              <a:rPr lang="pt-BR" sz="1400">
                <a:solidFill>
                  <a:srgbClr val="92D050"/>
                </a:solidFill>
                <a:latin typeface="Arial"/>
                <a:ea typeface="Arial"/>
                <a:cs typeface="Arial"/>
                <a:sym typeface="Arial"/>
              </a:rPr>
              <a:t>(podem ser Gestores de Agenda)</a:t>
            </a:r>
            <a:endParaRPr/>
          </a:p>
        </p:txBody>
      </p:sp>
      <p:cxnSp>
        <p:nvCxnSpPr>
          <p:cNvPr id="194" name="Google Shape;194;p9"/>
          <p:cNvCxnSpPr>
            <a:stCxn id="184" idx="2"/>
          </p:cNvCxnSpPr>
          <p:nvPr/>
        </p:nvCxnSpPr>
        <p:spPr>
          <a:xfrm rot="5400000">
            <a:off x="1959897" y="3269246"/>
            <a:ext cx="2402400" cy="2584200"/>
          </a:xfrm>
          <a:prstGeom prst="curvedConnector2">
            <a:avLst/>
          </a:prstGeom>
          <a:noFill/>
          <a:ln cap="flat" cmpd="sng" w="9525">
            <a:solidFill>
              <a:schemeClr val="accent1"/>
            </a:solidFill>
            <a:prstDash val="solid"/>
            <a:miter lim="800000"/>
            <a:headEnd len="sm" w="sm" type="none"/>
            <a:tailEnd len="med" w="med" type="triangle"/>
          </a:ln>
        </p:spPr>
      </p:cxnSp>
      <p:sp>
        <p:nvSpPr>
          <p:cNvPr id="195" name="Google Shape;195;p9"/>
          <p:cNvSpPr txBox="1"/>
          <p:nvPr/>
        </p:nvSpPr>
        <p:spPr>
          <a:xfrm>
            <a:off x="1774342" y="4324932"/>
            <a:ext cx="1951303" cy="46166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pt-BR" sz="1200">
                <a:solidFill>
                  <a:schemeClr val="dk1"/>
                </a:solidFill>
                <a:latin typeface="Calibri"/>
                <a:ea typeface="Calibri"/>
                <a:cs typeface="Calibri"/>
                <a:sym typeface="Calibri"/>
              </a:rPr>
              <a:t>Registra: </a:t>
            </a:r>
            <a:endParaRPr/>
          </a:p>
          <a:p>
            <a:pPr indent="0" lvl="0" marL="0" marR="0" rtl="0" algn="l">
              <a:spcBef>
                <a:spcPts val="0"/>
              </a:spcBef>
              <a:spcAft>
                <a:spcPts val="0"/>
              </a:spcAft>
              <a:buNone/>
            </a:pPr>
            <a:r>
              <a:rPr lang="pt-BR" sz="1200">
                <a:solidFill>
                  <a:schemeClr val="dk1"/>
                </a:solidFill>
                <a:latin typeface="Calibri"/>
                <a:ea typeface="Calibri"/>
                <a:cs typeface="Calibri"/>
                <a:sym typeface="Calibri"/>
              </a:rPr>
              <a:t>data, horário e participantes</a:t>
            </a:r>
            <a:endParaRPr/>
          </a:p>
        </p:txBody>
      </p:sp>
      <p:cxnSp>
        <p:nvCxnSpPr>
          <p:cNvPr id="196" name="Google Shape;196;p9"/>
          <p:cNvCxnSpPr/>
          <p:nvPr/>
        </p:nvCxnSpPr>
        <p:spPr>
          <a:xfrm flipH="1">
            <a:off x="8121968" y="3081430"/>
            <a:ext cx="3340800" cy="2681100"/>
          </a:xfrm>
          <a:prstGeom prst="curvedConnector3">
            <a:avLst>
              <a:gd fmla="val -7913" name="adj1"/>
            </a:avLst>
          </a:prstGeom>
          <a:noFill/>
          <a:ln cap="flat" cmpd="sng" w="9525">
            <a:solidFill>
              <a:schemeClr val="accent1"/>
            </a:solidFill>
            <a:prstDash val="solid"/>
            <a:miter lim="800000"/>
            <a:headEnd len="sm" w="sm" type="none"/>
            <a:tailEnd len="med" w="med" type="triangle"/>
          </a:ln>
        </p:spPr>
      </p:cxnSp>
      <p:sp>
        <p:nvSpPr>
          <p:cNvPr id="197" name="Google Shape;197;p9"/>
          <p:cNvSpPr txBox="1"/>
          <p:nvPr/>
        </p:nvSpPr>
        <p:spPr>
          <a:xfrm>
            <a:off x="8581716" y="4781705"/>
            <a:ext cx="3395509" cy="1754326"/>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pt-BR" sz="1200">
                <a:solidFill>
                  <a:schemeClr val="dk1"/>
                </a:solidFill>
                <a:latin typeface="Calibri"/>
                <a:ea typeface="Calibri"/>
                <a:cs typeface="Calibri"/>
                <a:sym typeface="Calibri"/>
              </a:rPr>
              <a:t>Se representante privado de interesses:</a:t>
            </a:r>
            <a:endParaRPr/>
          </a:p>
          <a:p>
            <a:pPr indent="-171450" lvl="0" marL="171450" marR="0" rtl="0" algn="l">
              <a:spcBef>
                <a:spcPts val="0"/>
              </a:spcBef>
              <a:spcAft>
                <a:spcPts val="0"/>
              </a:spcAft>
              <a:buClr>
                <a:schemeClr val="dk1"/>
              </a:buClr>
              <a:buSzPts val="1200"/>
              <a:buFont typeface="Arial"/>
              <a:buChar char="•"/>
            </a:pPr>
            <a:r>
              <a:rPr lang="pt-BR" sz="1200">
                <a:solidFill>
                  <a:schemeClr val="dk1"/>
                </a:solidFill>
                <a:latin typeface="Calibri"/>
                <a:ea typeface="Calibri"/>
                <a:cs typeface="Calibri"/>
                <a:sym typeface="Calibri"/>
              </a:rPr>
              <a:t>Solicita informações aos privados</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pt-BR" sz="1200">
                <a:solidFill>
                  <a:schemeClr val="dk1"/>
                </a:solidFill>
                <a:latin typeface="Calibri"/>
                <a:ea typeface="Calibri"/>
                <a:cs typeface="Calibri"/>
                <a:sym typeface="Calibri"/>
              </a:rPr>
              <a:t>Registra: </a:t>
            </a:r>
            <a:endParaRPr/>
          </a:p>
          <a:p>
            <a:pPr indent="-171450" lvl="0" marL="171450" marR="0" rtl="0" algn="l">
              <a:spcBef>
                <a:spcPts val="0"/>
              </a:spcBef>
              <a:spcAft>
                <a:spcPts val="0"/>
              </a:spcAft>
              <a:buClr>
                <a:schemeClr val="dk1"/>
              </a:buClr>
              <a:buSzPts val="1200"/>
              <a:buFont typeface="Arial"/>
              <a:buChar char="•"/>
            </a:pPr>
            <a:r>
              <a:rPr lang="pt-BR" sz="1200">
                <a:solidFill>
                  <a:schemeClr val="dk1"/>
                </a:solidFill>
                <a:latin typeface="Calibri"/>
                <a:ea typeface="Calibri"/>
                <a:cs typeface="Calibri"/>
                <a:sym typeface="Calibri"/>
              </a:rPr>
              <a:t>Data, horário, participantes e compartilha</a:t>
            </a:r>
            <a:endParaRPr/>
          </a:p>
          <a:p>
            <a:pPr indent="0" lvl="0" marL="0" marR="0" rtl="0" algn="l">
              <a:spcBef>
                <a:spcPts val="0"/>
              </a:spcBef>
              <a:spcAft>
                <a:spcPts val="0"/>
              </a:spcAft>
              <a:buNone/>
            </a:pPr>
            <a:r>
              <a:rPr lang="pt-BR" sz="1200">
                <a:solidFill>
                  <a:schemeClr val="dk1"/>
                </a:solidFill>
                <a:latin typeface="Calibri"/>
                <a:ea typeface="Calibri"/>
                <a:cs typeface="Calibri"/>
                <a:sym typeface="Calibri"/>
              </a:rPr>
              <a:t>formulário com os privados para mais informações; </a:t>
            </a:r>
            <a:endParaRPr/>
          </a:p>
          <a:p>
            <a:pPr indent="0" lvl="0" marL="0" marR="0" rtl="0" algn="l">
              <a:spcBef>
                <a:spcPts val="0"/>
              </a:spcBef>
              <a:spcAft>
                <a:spcPts val="0"/>
              </a:spcAft>
              <a:buNone/>
            </a:pPr>
            <a:r>
              <a:rPr b="1" lang="pt-BR" sz="1200">
                <a:solidFill>
                  <a:schemeClr val="dk1"/>
                </a:solidFill>
                <a:highlight>
                  <a:srgbClr val="FFFF00"/>
                </a:highlight>
                <a:latin typeface="Calibri"/>
                <a:ea typeface="Calibri"/>
                <a:cs typeface="Calibri"/>
                <a:sym typeface="Calibri"/>
              </a:rPr>
              <a:t>OU</a:t>
            </a:r>
            <a:endParaRPr/>
          </a:p>
          <a:p>
            <a:pPr indent="-171450" lvl="0" marL="171450" marR="0" rtl="0" algn="l">
              <a:spcBef>
                <a:spcPts val="0"/>
              </a:spcBef>
              <a:spcAft>
                <a:spcPts val="0"/>
              </a:spcAft>
              <a:buClr>
                <a:schemeClr val="dk1"/>
              </a:buClr>
              <a:buSzPts val="1200"/>
              <a:buFont typeface="Arial"/>
              <a:buChar char="•"/>
            </a:pPr>
            <a:r>
              <a:rPr lang="pt-BR" sz="1200">
                <a:solidFill>
                  <a:schemeClr val="dk1"/>
                </a:solidFill>
                <a:latin typeface="Calibri"/>
                <a:ea typeface="Calibri"/>
                <a:cs typeface="Calibri"/>
                <a:sym typeface="Calibri"/>
              </a:rPr>
              <a:t>Data, horário, participantes e demais informações</a:t>
            </a:r>
            <a:endParaRPr/>
          </a:p>
        </p:txBody>
      </p:sp>
      <p:sp>
        <p:nvSpPr>
          <p:cNvPr id="198" name="Google Shape;198;p9"/>
          <p:cNvSpPr txBox="1"/>
          <p:nvPr/>
        </p:nvSpPr>
        <p:spPr>
          <a:xfrm>
            <a:off x="9982200" y="3212429"/>
            <a:ext cx="2065967" cy="83099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pt-BR" sz="1200">
                <a:solidFill>
                  <a:schemeClr val="dk1"/>
                </a:solidFill>
                <a:latin typeface="Calibri"/>
                <a:ea typeface="Calibri"/>
                <a:cs typeface="Calibri"/>
                <a:sym typeface="Calibri"/>
              </a:rPr>
              <a:t>Se representante privado de interesses, pode ser solicitado a registrar informações diretamente no Sistema </a:t>
            </a:r>
            <a:endParaRPr/>
          </a:p>
        </p:txBody>
      </p:sp>
      <p:sp>
        <p:nvSpPr>
          <p:cNvPr id="199" name="Google Shape;199;p9"/>
          <p:cNvSpPr txBox="1"/>
          <p:nvPr/>
        </p:nvSpPr>
        <p:spPr>
          <a:xfrm>
            <a:off x="6149202" y="3522845"/>
            <a:ext cx="2278326" cy="120032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Arial"/>
              <a:buChar char="•"/>
            </a:pPr>
            <a:r>
              <a:rPr lang="pt-BR" sz="1200">
                <a:solidFill>
                  <a:schemeClr val="dk1"/>
                </a:solidFill>
                <a:latin typeface="Calibri"/>
                <a:ea typeface="Calibri"/>
                <a:cs typeface="Calibri"/>
                <a:sym typeface="Calibri"/>
              </a:rPr>
              <a:t>O APO ou Chefe de Gabinete poderá orientar com relação a dúvidas conceituais ou sobre providências</a:t>
            </a:r>
            <a:endParaRPr/>
          </a:p>
          <a:p>
            <a:pPr indent="-171450" lvl="0" marL="171450" marR="0" rtl="0" algn="l">
              <a:spcBef>
                <a:spcPts val="0"/>
              </a:spcBef>
              <a:spcAft>
                <a:spcPts val="0"/>
              </a:spcAft>
              <a:buClr>
                <a:schemeClr val="dk1"/>
              </a:buClr>
              <a:buSzPts val="1200"/>
              <a:buFont typeface="Arial"/>
              <a:buChar char="•"/>
            </a:pPr>
            <a:r>
              <a:rPr lang="pt-BR" sz="1200">
                <a:solidFill>
                  <a:schemeClr val="dk1"/>
                </a:solidFill>
                <a:latin typeface="Calibri"/>
                <a:ea typeface="Calibri"/>
                <a:cs typeface="Calibri"/>
                <a:sym typeface="Calibri"/>
              </a:rPr>
              <a:t>Podem aprovar publicações sensíveis</a:t>
            </a:r>
            <a:endParaRPr/>
          </a:p>
        </p:txBody>
      </p:sp>
      <p:cxnSp>
        <p:nvCxnSpPr>
          <p:cNvPr id="200" name="Google Shape;200;p9"/>
          <p:cNvCxnSpPr/>
          <p:nvPr/>
        </p:nvCxnSpPr>
        <p:spPr>
          <a:xfrm flipH="1">
            <a:off x="7669249" y="4356762"/>
            <a:ext cx="1264692" cy="12402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01" name="Google Shape;201;p9"/>
          <p:cNvCxnSpPr/>
          <p:nvPr/>
        </p:nvCxnSpPr>
        <p:spPr>
          <a:xfrm flipH="1" rot="10800000">
            <a:off x="7607418" y="4165516"/>
            <a:ext cx="1302599" cy="1242162"/>
          </a:xfrm>
          <a:prstGeom prst="straightConnector1">
            <a:avLst/>
          </a:prstGeom>
          <a:noFill/>
          <a:ln cap="flat" cmpd="sng" w="9525">
            <a:solidFill>
              <a:schemeClr val="accent1"/>
            </a:solidFill>
            <a:prstDash val="solid"/>
            <a:miter lim="800000"/>
            <a:headEnd len="sm" w="sm" type="none"/>
            <a:tailEnd len="med" w="med" type="triangle"/>
          </a:ln>
        </p:spPr>
      </p:cxnSp>
      <p:cxnSp>
        <p:nvCxnSpPr>
          <p:cNvPr id="202" name="Google Shape;202;p9"/>
          <p:cNvCxnSpPr/>
          <p:nvPr/>
        </p:nvCxnSpPr>
        <p:spPr>
          <a:xfrm rot="10800000">
            <a:off x="7607418" y="2864280"/>
            <a:ext cx="1517091" cy="999474"/>
          </a:xfrm>
          <a:prstGeom prst="straightConnector1">
            <a:avLst/>
          </a:prstGeom>
          <a:noFill/>
          <a:ln cap="flat" cmpd="sng" w="9525">
            <a:solidFill>
              <a:schemeClr val="accent1"/>
            </a:solidFill>
            <a:prstDash val="solid"/>
            <a:miter lim="800000"/>
            <a:headEnd len="sm" w="sm" type="none"/>
            <a:tailEnd len="med" w="med" type="triangle"/>
          </a:ln>
        </p:spPr>
      </p:cxnSp>
      <p:cxnSp>
        <p:nvCxnSpPr>
          <p:cNvPr id="203" name="Google Shape;203;p9"/>
          <p:cNvCxnSpPr/>
          <p:nvPr/>
        </p:nvCxnSpPr>
        <p:spPr>
          <a:xfrm>
            <a:off x="7721557" y="3154259"/>
            <a:ext cx="1338794" cy="889167"/>
          </a:xfrm>
          <a:prstGeom prst="straightConnector1">
            <a:avLst/>
          </a:prstGeom>
          <a:noFill/>
          <a:ln cap="flat" cmpd="sng" w="9525">
            <a:solidFill>
              <a:schemeClr val="accent1"/>
            </a:solidFill>
            <a:prstDash val="solid"/>
            <a:miter lim="800000"/>
            <a:headEnd len="sm" w="sm" type="none"/>
            <a:tailEnd len="med" w="med" type="triangle"/>
          </a:ln>
        </p:spPr>
      </p:cxnSp>
      <p:cxnSp>
        <p:nvCxnSpPr>
          <p:cNvPr id="204" name="Google Shape;204;p9"/>
          <p:cNvCxnSpPr>
            <a:stCxn id="190" idx="2"/>
          </p:cNvCxnSpPr>
          <p:nvPr/>
        </p:nvCxnSpPr>
        <p:spPr>
          <a:xfrm flipH="1" rot="10800000">
            <a:off x="1437860" y="3717790"/>
            <a:ext cx="759300" cy="1455600"/>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ection Break Slide Master">
  <a:themeElements>
    <a:clrScheme name="ALLPPT-414">
      <a:dk1>
        <a:srgbClr val="000000"/>
      </a:dk1>
      <a:lt1>
        <a:srgbClr val="FFFFFF"/>
      </a:lt1>
      <a:dk2>
        <a:srgbClr val="1F497D"/>
      </a:dk2>
      <a:lt2>
        <a:srgbClr val="EEECE1"/>
      </a:lt2>
      <a:accent1>
        <a:srgbClr val="62B7E8"/>
      </a:accent1>
      <a:accent2>
        <a:srgbClr val="4185B5"/>
      </a:accent2>
      <a:accent3>
        <a:srgbClr val="285D8D"/>
      </a:accent3>
      <a:accent4>
        <a:srgbClr val="134070"/>
      </a:accent4>
      <a:accent5>
        <a:srgbClr val="091424"/>
      </a:accent5>
      <a:accent6>
        <a:srgbClr val="B4BCEC"/>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ver and End Slide Master">
  <a:themeElements>
    <a:clrScheme name="ALLPPT-414">
      <a:dk1>
        <a:srgbClr val="000000"/>
      </a:dk1>
      <a:lt1>
        <a:srgbClr val="FFFFFF"/>
      </a:lt1>
      <a:dk2>
        <a:srgbClr val="1F497D"/>
      </a:dk2>
      <a:lt2>
        <a:srgbClr val="EEECE1"/>
      </a:lt2>
      <a:accent1>
        <a:srgbClr val="62B7E8"/>
      </a:accent1>
      <a:accent2>
        <a:srgbClr val="4185B5"/>
      </a:accent2>
      <a:accent3>
        <a:srgbClr val="285D8D"/>
      </a:accent3>
      <a:accent4>
        <a:srgbClr val="134070"/>
      </a:accent4>
      <a:accent5>
        <a:srgbClr val="091424"/>
      </a:accent5>
      <a:accent6>
        <a:srgbClr val="B4BCEC"/>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ntents Slide Master">
  <a:themeElements>
    <a:clrScheme name="ALLPPT-414">
      <a:dk1>
        <a:srgbClr val="000000"/>
      </a:dk1>
      <a:lt1>
        <a:srgbClr val="FFFFFF"/>
      </a:lt1>
      <a:dk2>
        <a:srgbClr val="1F497D"/>
      </a:dk2>
      <a:lt2>
        <a:srgbClr val="EEECE1"/>
      </a:lt2>
      <a:accent1>
        <a:srgbClr val="62B7E8"/>
      </a:accent1>
      <a:accent2>
        <a:srgbClr val="4185B5"/>
      </a:accent2>
      <a:accent3>
        <a:srgbClr val="285D8D"/>
      </a:accent3>
      <a:accent4>
        <a:srgbClr val="134070"/>
      </a:accent4>
      <a:accent5>
        <a:srgbClr val="091424"/>
      </a:accent5>
      <a:accent6>
        <a:srgbClr val="929EE3"/>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2020-01-20T05:08:25Z</dcterms:created>
  <dc:creator>Allppt.com</dc:creator>
</cp:coreProperties>
</file>