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3" r:id="rId3"/>
    <p:sldId id="257" r:id="rId4"/>
    <p:sldId id="274" r:id="rId5"/>
    <p:sldId id="258" r:id="rId6"/>
    <p:sldId id="260" r:id="rId7"/>
    <p:sldId id="275" r:id="rId8"/>
    <p:sldId id="276" r:id="rId9"/>
    <p:sldId id="277" r:id="rId10"/>
    <p:sldId id="261" r:id="rId11"/>
    <p:sldId id="283" r:id="rId12"/>
    <p:sldId id="263" r:id="rId13"/>
    <p:sldId id="264" r:id="rId14"/>
    <p:sldId id="269" r:id="rId15"/>
    <p:sldId id="270" r:id="rId16"/>
    <p:sldId id="271" r:id="rId17"/>
    <p:sldId id="278" r:id="rId18"/>
    <p:sldId id="279" r:id="rId19"/>
    <p:sldId id="280" r:id="rId20"/>
    <p:sldId id="281" r:id="rId21"/>
    <p:sldId id="282" r:id="rId22"/>
    <p:sldId id="28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BE9B8A-BFFF-4FFA-B2CF-067B92C1DC65}" v="18" dt="2024-03-07T22:52:25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NASCIMENTO" userId="9bfb9cdde1844ed8" providerId="LiveId" clId="{A0BE9B8A-BFFF-4FFA-B2CF-067B92C1DC65}"/>
    <pc:docChg chg="undo custSel addSld delSld modSld sldOrd">
      <pc:chgData name="ANTONIO NASCIMENTO" userId="9bfb9cdde1844ed8" providerId="LiveId" clId="{A0BE9B8A-BFFF-4FFA-B2CF-067B92C1DC65}" dt="2024-03-07T22:52:45.688" v="1465" actId="13926"/>
      <pc:docMkLst>
        <pc:docMk/>
      </pc:docMkLst>
      <pc:sldChg chg="modSp mod">
        <pc:chgData name="ANTONIO NASCIMENTO" userId="9bfb9cdde1844ed8" providerId="LiveId" clId="{A0BE9B8A-BFFF-4FFA-B2CF-067B92C1DC65}" dt="2024-03-07T22:46:39.875" v="1348" actId="20577"/>
        <pc:sldMkLst>
          <pc:docMk/>
          <pc:sldMk cId="1487446436" sldId="260"/>
        </pc:sldMkLst>
        <pc:spChg chg="mod">
          <ac:chgData name="ANTONIO NASCIMENTO" userId="9bfb9cdde1844ed8" providerId="LiveId" clId="{A0BE9B8A-BFFF-4FFA-B2CF-067B92C1DC65}" dt="2024-03-07T22:46:39.875" v="1348" actId="20577"/>
          <ac:spMkLst>
            <pc:docMk/>
            <pc:sldMk cId="1487446436" sldId="260"/>
            <ac:spMk id="3" creationId="{00000000-0000-0000-0000-000000000000}"/>
          </ac:spMkLst>
        </pc:spChg>
      </pc:sldChg>
      <pc:sldChg chg="modSp mod">
        <pc:chgData name="ANTONIO NASCIMENTO" userId="9bfb9cdde1844ed8" providerId="LiveId" clId="{A0BE9B8A-BFFF-4FFA-B2CF-067B92C1DC65}" dt="2024-03-07T22:48:52.156" v="1399" actId="20577"/>
        <pc:sldMkLst>
          <pc:docMk/>
          <pc:sldMk cId="3458949303" sldId="263"/>
        </pc:sldMkLst>
        <pc:spChg chg="mod">
          <ac:chgData name="ANTONIO NASCIMENTO" userId="9bfb9cdde1844ed8" providerId="LiveId" clId="{A0BE9B8A-BFFF-4FFA-B2CF-067B92C1DC65}" dt="2024-03-07T22:41:48.580" v="1103" actId="20577"/>
          <ac:spMkLst>
            <pc:docMk/>
            <pc:sldMk cId="3458949303" sldId="263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48:52.156" v="1399" actId="20577"/>
          <ac:spMkLst>
            <pc:docMk/>
            <pc:sldMk cId="3458949303" sldId="263"/>
            <ac:spMk id="3" creationId="{00000000-0000-0000-0000-000000000000}"/>
          </ac:spMkLst>
        </pc:spChg>
      </pc:sldChg>
      <pc:sldChg chg="modSp mod">
        <pc:chgData name="ANTONIO NASCIMENTO" userId="9bfb9cdde1844ed8" providerId="LiveId" clId="{A0BE9B8A-BFFF-4FFA-B2CF-067B92C1DC65}" dt="2024-03-07T22:49:01.723" v="1400"/>
        <pc:sldMkLst>
          <pc:docMk/>
          <pc:sldMk cId="321046714" sldId="264"/>
        </pc:sldMkLst>
        <pc:spChg chg="mod">
          <ac:chgData name="ANTONIO NASCIMENTO" userId="9bfb9cdde1844ed8" providerId="LiveId" clId="{A0BE9B8A-BFFF-4FFA-B2CF-067B92C1DC65}" dt="2024-03-07T22:41:58.311" v="1104"/>
          <ac:spMkLst>
            <pc:docMk/>
            <pc:sldMk cId="321046714" sldId="264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49:01.723" v="1400"/>
          <ac:spMkLst>
            <pc:docMk/>
            <pc:sldMk cId="321046714" sldId="264"/>
            <ac:spMk id="3" creationId="{00000000-0000-0000-0000-000000000000}"/>
          </ac:spMkLst>
        </pc:spChg>
      </pc:sldChg>
      <pc:sldChg chg="modSp mod">
        <pc:chgData name="ANTONIO NASCIMENTO" userId="9bfb9cdde1844ed8" providerId="LiveId" clId="{A0BE9B8A-BFFF-4FFA-B2CF-067B92C1DC65}" dt="2024-03-07T22:49:12.919" v="1401"/>
        <pc:sldMkLst>
          <pc:docMk/>
          <pc:sldMk cId="3461232725" sldId="269"/>
        </pc:sldMkLst>
        <pc:spChg chg="mod">
          <ac:chgData name="ANTONIO NASCIMENTO" userId="9bfb9cdde1844ed8" providerId="LiveId" clId="{A0BE9B8A-BFFF-4FFA-B2CF-067B92C1DC65}" dt="2024-03-07T22:42:03.926" v="1105"/>
          <ac:spMkLst>
            <pc:docMk/>
            <pc:sldMk cId="3461232725" sldId="269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49:12.919" v="1401"/>
          <ac:spMkLst>
            <pc:docMk/>
            <pc:sldMk cId="3461232725" sldId="269"/>
            <ac:spMk id="3" creationId="{00000000-0000-0000-0000-000000000000}"/>
          </ac:spMkLst>
        </pc:spChg>
      </pc:sldChg>
      <pc:sldChg chg="modSp mod">
        <pc:chgData name="ANTONIO NASCIMENTO" userId="9bfb9cdde1844ed8" providerId="LiveId" clId="{A0BE9B8A-BFFF-4FFA-B2CF-067B92C1DC65}" dt="2024-03-07T22:49:19.317" v="1402"/>
        <pc:sldMkLst>
          <pc:docMk/>
          <pc:sldMk cId="3316175932" sldId="270"/>
        </pc:sldMkLst>
        <pc:spChg chg="mod">
          <ac:chgData name="ANTONIO NASCIMENTO" userId="9bfb9cdde1844ed8" providerId="LiveId" clId="{A0BE9B8A-BFFF-4FFA-B2CF-067B92C1DC65}" dt="2024-03-07T22:42:10.510" v="1106"/>
          <ac:spMkLst>
            <pc:docMk/>
            <pc:sldMk cId="3316175932" sldId="270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49:19.317" v="1402"/>
          <ac:spMkLst>
            <pc:docMk/>
            <pc:sldMk cId="3316175932" sldId="270"/>
            <ac:spMk id="3" creationId="{00000000-0000-0000-0000-000000000000}"/>
          </ac:spMkLst>
        </pc:spChg>
      </pc:sldChg>
      <pc:sldChg chg="modSp mod">
        <pc:chgData name="ANTONIO NASCIMENTO" userId="9bfb9cdde1844ed8" providerId="LiveId" clId="{A0BE9B8A-BFFF-4FFA-B2CF-067B92C1DC65}" dt="2024-03-07T22:49:24.877" v="1403"/>
        <pc:sldMkLst>
          <pc:docMk/>
          <pc:sldMk cId="255289845" sldId="271"/>
        </pc:sldMkLst>
        <pc:spChg chg="mod">
          <ac:chgData name="ANTONIO NASCIMENTO" userId="9bfb9cdde1844ed8" providerId="LiveId" clId="{A0BE9B8A-BFFF-4FFA-B2CF-067B92C1DC65}" dt="2024-03-07T22:42:15.395" v="1107"/>
          <ac:spMkLst>
            <pc:docMk/>
            <pc:sldMk cId="255289845" sldId="271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49:24.877" v="1403"/>
          <ac:spMkLst>
            <pc:docMk/>
            <pc:sldMk cId="255289845" sldId="271"/>
            <ac:spMk id="3" creationId="{00000000-0000-0000-0000-000000000000}"/>
          </ac:spMkLst>
        </pc:spChg>
      </pc:sldChg>
      <pc:sldChg chg="del">
        <pc:chgData name="ANTONIO NASCIMENTO" userId="9bfb9cdde1844ed8" providerId="LiveId" clId="{A0BE9B8A-BFFF-4FFA-B2CF-067B92C1DC65}" dt="2024-03-07T22:42:29.823" v="1109" actId="47"/>
        <pc:sldMkLst>
          <pc:docMk/>
          <pc:sldMk cId="4263244841" sldId="272"/>
        </pc:sldMkLst>
      </pc:sldChg>
      <pc:sldChg chg="modSp mod">
        <pc:chgData name="ANTONIO NASCIMENTO" userId="9bfb9cdde1844ed8" providerId="LiveId" clId="{A0BE9B8A-BFFF-4FFA-B2CF-067B92C1DC65}" dt="2024-03-07T22:24:25.458" v="607" actId="20577"/>
        <pc:sldMkLst>
          <pc:docMk/>
          <pc:sldMk cId="2605364758" sldId="279"/>
        </pc:sldMkLst>
        <pc:spChg chg="mod">
          <ac:chgData name="ANTONIO NASCIMENTO" userId="9bfb9cdde1844ed8" providerId="LiveId" clId="{A0BE9B8A-BFFF-4FFA-B2CF-067B92C1DC65}" dt="2024-03-07T22:11:07.982" v="58" actId="20577"/>
          <ac:spMkLst>
            <pc:docMk/>
            <pc:sldMk cId="2605364758" sldId="279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24:25.458" v="607" actId="20577"/>
          <ac:spMkLst>
            <pc:docMk/>
            <pc:sldMk cId="2605364758" sldId="279"/>
            <ac:spMk id="3" creationId="{00000000-0000-0000-0000-000000000000}"/>
          </ac:spMkLst>
        </pc:spChg>
      </pc:sldChg>
      <pc:sldChg chg="addSp delSp modSp mod">
        <pc:chgData name="ANTONIO NASCIMENTO" userId="9bfb9cdde1844ed8" providerId="LiveId" clId="{A0BE9B8A-BFFF-4FFA-B2CF-067B92C1DC65}" dt="2024-03-07T22:11:15.401" v="70" actId="20577"/>
        <pc:sldMkLst>
          <pc:docMk/>
          <pc:sldMk cId="892774352" sldId="280"/>
        </pc:sldMkLst>
        <pc:spChg chg="mod">
          <ac:chgData name="ANTONIO NASCIMENTO" userId="9bfb9cdde1844ed8" providerId="LiveId" clId="{A0BE9B8A-BFFF-4FFA-B2CF-067B92C1DC65}" dt="2024-03-07T22:11:15.401" v="70" actId="20577"/>
          <ac:spMkLst>
            <pc:docMk/>
            <pc:sldMk cId="892774352" sldId="280"/>
            <ac:spMk id="2" creationId="{00000000-0000-0000-0000-000000000000}"/>
          </ac:spMkLst>
        </pc:spChg>
        <pc:spChg chg="mod">
          <ac:chgData name="ANTONIO NASCIMENTO" userId="9bfb9cdde1844ed8" providerId="LiveId" clId="{A0BE9B8A-BFFF-4FFA-B2CF-067B92C1DC65}" dt="2024-03-07T22:05:16.099" v="6" actId="6549"/>
          <ac:spMkLst>
            <pc:docMk/>
            <pc:sldMk cId="892774352" sldId="280"/>
            <ac:spMk id="3" creationId="{00000000-0000-0000-0000-000000000000}"/>
          </ac:spMkLst>
        </pc:spChg>
        <pc:spChg chg="del mod">
          <ac:chgData name="ANTONIO NASCIMENTO" userId="9bfb9cdde1844ed8" providerId="LiveId" clId="{A0BE9B8A-BFFF-4FFA-B2CF-067B92C1DC65}" dt="2024-03-07T22:09:05.622" v="36" actId="478"/>
          <ac:spMkLst>
            <pc:docMk/>
            <pc:sldMk cId="892774352" sldId="280"/>
            <ac:spMk id="5" creationId="{00000000-0000-0000-0000-000000000000}"/>
          </ac:spMkLst>
        </pc:spChg>
        <pc:spChg chg="add del mod">
          <ac:chgData name="ANTONIO NASCIMENTO" userId="9bfb9cdde1844ed8" providerId="LiveId" clId="{A0BE9B8A-BFFF-4FFA-B2CF-067B92C1DC65}" dt="2024-03-07T22:08:38.579" v="28" actId="478"/>
          <ac:spMkLst>
            <pc:docMk/>
            <pc:sldMk cId="892774352" sldId="280"/>
            <ac:spMk id="7" creationId="{70E271EB-EBC2-448E-92EF-5E9DB52127B9}"/>
          </ac:spMkLst>
        </pc:spChg>
        <pc:spChg chg="add mod">
          <ac:chgData name="ANTONIO NASCIMENTO" userId="9bfb9cdde1844ed8" providerId="LiveId" clId="{A0BE9B8A-BFFF-4FFA-B2CF-067B92C1DC65}" dt="2024-03-07T22:09:00.293" v="34" actId="1076"/>
          <ac:spMkLst>
            <pc:docMk/>
            <pc:sldMk cId="892774352" sldId="280"/>
            <ac:spMk id="10" creationId="{88D03625-69D9-407E-692D-8CC8C153A213}"/>
          </ac:spMkLst>
        </pc:spChg>
        <pc:spChg chg="add mod">
          <ac:chgData name="ANTONIO NASCIMENTO" userId="9bfb9cdde1844ed8" providerId="LiveId" clId="{A0BE9B8A-BFFF-4FFA-B2CF-067B92C1DC65}" dt="2024-03-07T22:09:39.679" v="43" actId="14100"/>
          <ac:spMkLst>
            <pc:docMk/>
            <pc:sldMk cId="892774352" sldId="280"/>
            <ac:spMk id="12" creationId="{4A3FAF1B-FCF7-619B-D17F-1BDD09AE73C0}"/>
          </ac:spMkLst>
        </pc:spChg>
        <pc:picChg chg="add del mod">
          <ac:chgData name="ANTONIO NASCIMENTO" userId="9bfb9cdde1844ed8" providerId="LiveId" clId="{A0BE9B8A-BFFF-4FFA-B2CF-067B92C1DC65}" dt="2024-03-07T22:07:47.332" v="18" actId="478"/>
          <ac:picMkLst>
            <pc:docMk/>
            <pc:sldMk cId="892774352" sldId="280"/>
            <ac:picMk id="6" creationId="{C02AD0E4-4876-214F-14B7-6F64649A56F6}"/>
          </ac:picMkLst>
        </pc:picChg>
        <pc:picChg chg="add mod">
          <ac:chgData name="ANTONIO NASCIMENTO" userId="9bfb9cdde1844ed8" providerId="LiveId" clId="{A0BE9B8A-BFFF-4FFA-B2CF-067B92C1DC65}" dt="2024-03-07T22:08:54.214" v="33" actId="1076"/>
          <ac:picMkLst>
            <pc:docMk/>
            <pc:sldMk cId="892774352" sldId="280"/>
            <ac:picMk id="9" creationId="{4D145F59-DEDE-3017-FF8F-AEFA9E8961A0}"/>
          </ac:picMkLst>
        </pc:picChg>
        <pc:picChg chg="add del mod">
          <ac:chgData name="ANTONIO NASCIMENTO" userId="9bfb9cdde1844ed8" providerId="LiveId" clId="{A0BE9B8A-BFFF-4FFA-B2CF-067B92C1DC65}" dt="2024-03-07T22:09:10.604" v="38" actId="478"/>
          <ac:picMkLst>
            <pc:docMk/>
            <pc:sldMk cId="892774352" sldId="280"/>
            <ac:picMk id="11" creationId="{E867D746-095B-9C26-27D2-EF66C4FF9299}"/>
          </ac:picMkLst>
        </pc:picChg>
      </pc:sldChg>
      <pc:sldChg chg="addSp delSp modSp add mod">
        <pc:chgData name="ANTONIO NASCIMENTO" userId="9bfb9cdde1844ed8" providerId="LiveId" clId="{A0BE9B8A-BFFF-4FFA-B2CF-067B92C1DC65}" dt="2024-03-07T22:20:33.646" v="402" actId="1076"/>
        <pc:sldMkLst>
          <pc:docMk/>
          <pc:sldMk cId="3725858575" sldId="281"/>
        </pc:sldMkLst>
        <pc:spChg chg="mod">
          <ac:chgData name="ANTONIO NASCIMENTO" userId="9bfb9cdde1844ed8" providerId="LiveId" clId="{A0BE9B8A-BFFF-4FFA-B2CF-067B92C1DC65}" dt="2024-03-07T22:11:22.982" v="82" actId="20577"/>
          <ac:spMkLst>
            <pc:docMk/>
            <pc:sldMk cId="3725858575" sldId="281"/>
            <ac:spMk id="2" creationId="{9D8A79D4-E1AC-B003-8EB3-E47A848E395E}"/>
          </ac:spMkLst>
        </pc:spChg>
        <pc:spChg chg="mod">
          <ac:chgData name="ANTONIO NASCIMENTO" userId="9bfb9cdde1844ed8" providerId="LiveId" clId="{A0BE9B8A-BFFF-4FFA-B2CF-067B92C1DC65}" dt="2024-03-07T22:20:33.646" v="402" actId="1076"/>
          <ac:spMkLst>
            <pc:docMk/>
            <pc:sldMk cId="3725858575" sldId="281"/>
            <ac:spMk id="3" creationId="{810A59B1-B42F-0AD0-13E6-40A38B3FCAF4}"/>
          </ac:spMkLst>
        </pc:spChg>
        <pc:spChg chg="add mod">
          <ac:chgData name="ANTONIO NASCIMENTO" userId="9bfb9cdde1844ed8" providerId="LiveId" clId="{A0BE9B8A-BFFF-4FFA-B2CF-067B92C1DC65}" dt="2024-03-07T22:20:16.646" v="371" actId="14100"/>
          <ac:spMkLst>
            <pc:docMk/>
            <pc:sldMk cId="3725858575" sldId="281"/>
            <ac:spMk id="6" creationId="{32537000-EBE2-F31B-84B9-72E1D0E03D11}"/>
          </ac:spMkLst>
        </pc:spChg>
        <pc:spChg chg="del mod">
          <ac:chgData name="ANTONIO NASCIMENTO" userId="9bfb9cdde1844ed8" providerId="LiveId" clId="{A0BE9B8A-BFFF-4FFA-B2CF-067B92C1DC65}" dt="2024-03-07T22:20:20.537" v="372" actId="478"/>
          <ac:spMkLst>
            <pc:docMk/>
            <pc:sldMk cId="3725858575" sldId="281"/>
            <ac:spMk id="10" creationId="{8C4D5D49-5EB2-E8CB-925C-6DBAD6BC799B}"/>
          </ac:spMkLst>
        </pc:spChg>
        <pc:spChg chg="del">
          <ac:chgData name="ANTONIO NASCIMENTO" userId="9bfb9cdde1844ed8" providerId="LiveId" clId="{A0BE9B8A-BFFF-4FFA-B2CF-067B92C1DC65}" dt="2024-03-07T22:12:01.597" v="84" actId="478"/>
          <ac:spMkLst>
            <pc:docMk/>
            <pc:sldMk cId="3725858575" sldId="281"/>
            <ac:spMk id="12" creationId="{919CBC7B-8A3A-E933-E452-6AC8E44CE1CB}"/>
          </ac:spMkLst>
        </pc:spChg>
        <pc:picChg chg="add mod">
          <ac:chgData name="ANTONIO NASCIMENTO" userId="9bfb9cdde1844ed8" providerId="LiveId" clId="{A0BE9B8A-BFFF-4FFA-B2CF-067B92C1DC65}" dt="2024-03-07T22:14:38.463" v="90" actId="1076"/>
          <ac:picMkLst>
            <pc:docMk/>
            <pc:sldMk cId="3725858575" sldId="281"/>
            <ac:picMk id="5" creationId="{A85F15C4-D137-1EEC-86D2-7174CDC4803A}"/>
          </ac:picMkLst>
        </pc:picChg>
        <pc:picChg chg="del">
          <ac:chgData name="ANTONIO NASCIMENTO" userId="9bfb9cdde1844ed8" providerId="LiveId" clId="{A0BE9B8A-BFFF-4FFA-B2CF-067B92C1DC65}" dt="2024-03-07T22:11:58.759" v="83" actId="478"/>
          <ac:picMkLst>
            <pc:docMk/>
            <pc:sldMk cId="3725858575" sldId="281"/>
            <ac:picMk id="9" creationId="{E84F71BA-02E1-6D7C-DFC2-9B124FC7FC47}"/>
          </ac:picMkLst>
        </pc:picChg>
      </pc:sldChg>
      <pc:sldChg chg="addSp delSp modSp add mod ord">
        <pc:chgData name="ANTONIO NASCIMENTO" userId="9bfb9cdde1844ed8" providerId="LiveId" clId="{A0BE9B8A-BFFF-4FFA-B2CF-067B92C1DC65}" dt="2024-03-07T22:23:45.446" v="592" actId="14100"/>
        <pc:sldMkLst>
          <pc:docMk/>
          <pc:sldMk cId="3435113773" sldId="282"/>
        </pc:sldMkLst>
        <pc:spChg chg="mod">
          <ac:chgData name="ANTONIO NASCIMENTO" userId="9bfb9cdde1844ed8" providerId="LiveId" clId="{A0BE9B8A-BFFF-4FFA-B2CF-067B92C1DC65}" dt="2024-03-07T22:21:09.403" v="407" actId="20577"/>
          <ac:spMkLst>
            <pc:docMk/>
            <pc:sldMk cId="3435113773" sldId="282"/>
            <ac:spMk id="2" creationId="{4872C81A-B2E9-0713-8204-CDDC16F40DB0}"/>
          </ac:spMkLst>
        </pc:spChg>
        <pc:spChg chg="mod">
          <ac:chgData name="ANTONIO NASCIMENTO" userId="9bfb9cdde1844ed8" providerId="LiveId" clId="{A0BE9B8A-BFFF-4FFA-B2CF-067B92C1DC65}" dt="2024-03-07T22:22:44.369" v="579" actId="20577"/>
          <ac:spMkLst>
            <pc:docMk/>
            <pc:sldMk cId="3435113773" sldId="282"/>
            <ac:spMk id="3" creationId="{8F5FB5A0-2672-6F74-3914-FBDFE79201DB}"/>
          </ac:spMkLst>
        </pc:spChg>
        <pc:spChg chg="add mod">
          <ac:chgData name="ANTONIO NASCIMENTO" userId="9bfb9cdde1844ed8" providerId="LiveId" clId="{A0BE9B8A-BFFF-4FFA-B2CF-067B92C1DC65}" dt="2024-03-07T22:23:27.801" v="587" actId="14100"/>
          <ac:spMkLst>
            <pc:docMk/>
            <pc:sldMk cId="3435113773" sldId="282"/>
            <ac:spMk id="6" creationId="{20DE1422-90E5-A12A-D829-9D25AA4DD6F7}"/>
          </ac:spMkLst>
        </pc:spChg>
        <pc:spChg chg="add mod">
          <ac:chgData name="ANTONIO NASCIMENTO" userId="9bfb9cdde1844ed8" providerId="LiveId" clId="{A0BE9B8A-BFFF-4FFA-B2CF-067B92C1DC65}" dt="2024-03-07T22:23:45.446" v="592" actId="14100"/>
          <ac:spMkLst>
            <pc:docMk/>
            <pc:sldMk cId="3435113773" sldId="282"/>
            <ac:spMk id="7" creationId="{56B0517C-4DCE-774F-35EF-93871BEBF283}"/>
          </ac:spMkLst>
        </pc:spChg>
        <pc:spChg chg="mod">
          <ac:chgData name="ANTONIO NASCIMENTO" userId="9bfb9cdde1844ed8" providerId="LiveId" clId="{A0BE9B8A-BFFF-4FFA-B2CF-067B92C1DC65}" dt="2024-03-07T22:21:54.703" v="410" actId="1076"/>
          <ac:spMkLst>
            <pc:docMk/>
            <pc:sldMk cId="3435113773" sldId="282"/>
            <ac:spMk id="10" creationId="{C402D945-3DA6-15C2-3B28-53DFBFB51875}"/>
          </ac:spMkLst>
        </pc:spChg>
        <pc:spChg chg="del">
          <ac:chgData name="ANTONIO NASCIMENTO" userId="9bfb9cdde1844ed8" providerId="LiveId" clId="{A0BE9B8A-BFFF-4FFA-B2CF-067B92C1DC65}" dt="2024-03-07T22:21:51.110" v="409" actId="478"/>
          <ac:spMkLst>
            <pc:docMk/>
            <pc:sldMk cId="3435113773" sldId="282"/>
            <ac:spMk id="12" creationId="{D5F18DA2-41AD-E8E1-F73E-8D34C6C5BF57}"/>
          </ac:spMkLst>
        </pc:spChg>
        <pc:picChg chg="add mod">
          <ac:chgData name="ANTONIO NASCIMENTO" userId="9bfb9cdde1844ed8" providerId="LiveId" clId="{A0BE9B8A-BFFF-4FFA-B2CF-067B92C1DC65}" dt="2024-03-07T22:23:18.206" v="584" actId="1076"/>
          <ac:picMkLst>
            <pc:docMk/>
            <pc:sldMk cId="3435113773" sldId="282"/>
            <ac:picMk id="5" creationId="{7A677E96-F3F6-0332-3975-7AC5021A762B}"/>
          </ac:picMkLst>
        </pc:picChg>
        <pc:picChg chg="del">
          <ac:chgData name="ANTONIO NASCIMENTO" userId="9bfb9cdde1844ed8" providerId="LiveId" clId="{A0BE9B8A-BFFF-4FFA-B2CF-067B92C1DC65}" dt="2024-03-07T22:21:49.364" v="408" actId="478"/>
          <ac:picMkLst>
            <pc:docMk/>
            <pc:sldMk cId="3435113773" sldId="282"/>
            <ac:picMk id="9" creationId="{4632A5CE-3A26-0A6F-7D49-9A47AED4B2F9}"/>
          </ac:picMkLst>
        </pc:picChg>
      </pc:sldChg>
      <pc:sldChg chg="addSp delSp modSp add mod">
        <pc:chgData name="ANTONIO NASCIMENTO" userId="9bfb9cdde1844ed8" providerId="LiveId" clId="{A0BE9B8A-BFFF-4FFA-B2CF-067B92C1DC65}" dt="2024-03-07T22:41:03.029" v="1039" actId="20577"/>
        <pc:sldMkLst>
          <pc:docMk/>
          <pc:sldMk cId="716077077" sldId="283"/>
        </pc:sldMkLst>
        <pc:spChg chg="mod">
          <ac:chgData name="ANTONIO NASCIMENTO" userId="9bfb9cdde1844ed8" providerId="LiveId" clId="{A0BE9B8A-BFFF-4FFA-B2CF-067B92C1DC65}" dt="2024-03-07T22:41:03.029" v="1039" actId="20577"/>
          <ac:spMkLst>
            <pc:docMk/>
            <pc:sldMk cId="716077077" sldId="283"/>
            <ac:spMk id="3" creationId="{05F9AB33-5154-4CFC-7121-543C819F1993}"/>
          </ac:spMkLst>
        </pc:spChg>
        <pc:picChg chg="del">
          <ac:chgData name="ANTONIO NASCIMENTO" userId="9bfb9cdde1844ed8" providerId="LiveId" clId="{A0BE9B8A-BFFF-4FFA-B2CF-067B92C1DC65}" dt="2024-03-07T22:32:10.119" v="609" actId="478"/>
          <ac:picMkLst>
            <pc:docMk/>
            <pc:sldMk cId="716077077" sldId="283"/>
            <ac:picMk id="4" creationId="{F45893BD-F3A9-EA59-F4B9-157C16276B20}"/>
          </ac:picMkLst>
        </pc:picChg>
        <pc:picChg chg="add mod">
          <ac:chgData name="ANTONIO NASCIMENTO" userId="9bfb9cdde1844ed8" providerId="LiveId" clId="{A0BE9B8A-BFFF-4FFA-B2CF-067B92C1DC65}" dt="2024-03-07T22:40:15.803" v="1008" actId="1076"/>
          <ac:picMkLst>
            <pc:docMk/>
            <pc:sldMk cId="716077077" sldId="283"/>
            <ac:picMk id="6" creationId="{BB5FF028-C7DA-F413-4FAC-E8333E330CC9}"/>
          </ac:picMkLst>
        </pc:picChg>
      </pc:sldChg>
      <pc:sldChg chg="modSp add mod">
        <pc:chgData name="ANTONIO NASCIMENTO" userId="9bfb9cdde1844ed8" providerId="LiveId" clId="{A0BE9B8A-BFFF-4FFA-B2CF-067B92C1DC65}" dt="2024-03-07T22:52:45.688" v="1465" actId="13926"/>
        <pc:sldMkLst>
          <pc:docMk/>
          <pc:sldMk cId="1969753598" sldId="284"/>
        </pc:sldMkLst>
        <pc:spChg chg="mod">
          <ac:chgData name="ANTONIO NASCIMENTO" userId="9bfb9cdde1844ed8" providerId="LiveId" clId="{A0BE9B8A-BFFF-4FFA-B2CF-067B92C1DC65}" dt="2024-03-07T22:42:37.268" v="1119" actId="5793"/>
          <ac:spMkLst>
            <pc:docMk/>
            <pc:sldMk cId="1969753598" sldId="284"/>
            <ac:spMk id="4" creationId="{657BC6B5-3718-7029-745E-8D37721C373B}"/>
          </ac:spMkLst>
        </pc:spChg>
        <pc:spChg chg="mod">
          <ac:chgData name="ANTONIO NASCIMENTO" userId="9bfb9cdde1844ed8" providerId="LiveId" clId="{A0BE9B8A-BFFF-4FFA-B2CF-067B92C1DC65}" dt="2024-03-07T22:52:45.688" v="1465" actId="13926"/>
          <ac:spMkLst>
            <pc:docMk/>
            <pc:sldMk cId="1969753598" sldId="284"/>
            <ac:spMk id="5" creationId="{3BA08DD6-DC52-DE34-8331-35521DDA7A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tcu.gov.br/governanca/governancapublica/organizacional/levantamento-de-governanca/levantamento-de-governanca.htm" TargetMode="External"/><Relationship Id="rId2" Type="http://schemas.openxmlformats.org/officeDocument/2006/relationships/hyperlink" Target="https://whatsapp.com/channel/0029VaAjGUD2Jl8Ad2obsX0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ilab.edu.br/transparencia-sgit/" TargetMode="External"/><Relationship Id="rId2" Type="http://schemas.openxmlformats.org/officeDocument/2006/relationships/hyperlink" Target="https://portal.tcu.gov.br/governanca/governancapublica/organizacional/levantamento-de-governanca/levantamento-de-governanc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git@unilab.edu.b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l</a:t>
            </a:r>
            <a:r>
              <a:rPr lang="pt-BR" sz="4400" cap="none" dirty="0"/>
              <a:t>evantamento</a:t>
            </a:r>
            <a:r>
              <a:rPr lang="pt-BR" sz="4400" dirty="0"/>
              <a:t> </a:t>
            </a:r>
            <a:r>
              <a:rPr lang="pt-BR" sz="4400" cap="none" dirty="0" err="1"/>
              <a:t>i</a:t>
            </a:r>
            <a:r>
              <a:rPr lang="pt-BR" sz="4400" dirty="0" err="1"/>
              <a:t>ESG</a:t>
            </a:r>
            <a:r>
              <a:rPr lang="pt-BR" sz="4400" cap="none" dirty="0" err="1"/>
              <a:t>o</a:t>
            </a:r>
            <a:r>
              <a:rPr lang="pt-BR" sz="4400" dirty="0"/>
              <a:t> 2024 - Í</a:t>
            </a:r>
            <a:r>
              <a:rPr lang="pt-BR" sz="4400" cap="none" dirty="0"/>
              <a:t>ndice</a:t>
            </a:r>
            <a:r>
              <a:rPr lang="pt-BR" sz="4400" dirty="0"/>
              <a:t> ESG (</a:t>
            </a:r>
            <a:r>
              <a:rPr lang="pt-BR" sz="4400" i="1" cap="none" dirty="0"/>
              <a:t>Environmental, Social </a:t>
            </a:r>
            <a:r>
              <a:rPr lang="pt-BR" sz="4400" i="1" cap="none" dirty="0" err="1"/>
              <a:t>and</a:t>
            </a:r>
            <a:r>
              <a:rPr lang="pt-BR" sz="4400" i="1" cap="none" dirty="0"/>
              <a:t> </a:t>
            </a:r>
            <a:r>
              <a:rPr lang="pt-BR" sz="4400" i="1" cap="none" dirty="0" err="1"/>
              <a:t>Governance</a:t>
            </a:r>
            <a:r>
              <a:rPr lang="pt-BR" sz="4400" dirty="0"/>
              <a:t>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5380853"/>
            <a:ext cx="4457700" cy="11049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68" y="5318977"/>
            <a:ext cx="4203837" cy="110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99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responder os quesitos?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t-BR" dirty="0"/>
              <a:t>No questionário, cada quesito virá com as seguintes opções:</a:t>
            </a: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 algn="just">
              <a:buNone/>
            </a:pPr>
            <a:r>
              <a:rPr lang="pt-BR" dirty="0"/>
              <a:t>Orientamos o envio de evidências independente das opção, se houver, sendo que nos casos de </a:t>
            </a:r>
            <a:r>
              <a:rPr lang="pt-BR" b="1" dirty="0"/>
              <a:t>“Adota parcialmente” ou “Adota em maior parte ou totalmente”, a evidência documental deverá ser feita</a:t>
            </a:r>
            <a:r>
              <a:rPr lang="pt-BR" b="1" u="sng" dirty="0"/>
              <a:t> obrigatoriamente</a:t>
            </a:r>
            <a:r>
              <a:rPr lang="pt-BR" dirty="0"/>
              <a:t>.</a:t>
            </a:r>
          </a:p>
          <a:p>
            <a:pPr marL="4572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04" y="2626499"/>
            <a:ext cx="6716062" cy="20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8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938DB3-9B3E-D817-0C01-49C00AE89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5FAC6-6013-AC1C-6061-1E5899B6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responder os quesitos?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F9AB33-5154-4CFC-7121-543C819F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71650"/>
            <a:ext cx="9872871" cy="403860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pt-BR" dirty="0"/>
              <a:t>Ainda no questionário, cada quesito virá com opções que especificam situações que caracterizam a resposta à questão. Solicitamos que caso a situação contemple a Unilab (que pode ser mais de uma), </a:t>
            </a:r>
            <a:r>
              <a:rPr lang="pt-BR" dirty="0">
                <a:solidFill>
                  <a:srgbClr val="FF0000"/>
                </a:solidFill>
              </a:rPr>
              <a:t>selecione o texto em vermelho</a:t>
            </a:r>
            <a:r>
              <a:rPr lang="pt-BR" dirty="0"/>
              <a:t> conforme exemplo abaixo:</a:t>
            </a:r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>
              <a:buNone/>
            </a:pPr>
            <a:endParaRPr lang="pt-BR" dirty="0"/>
          </a:p>
          <a:p>
            <a:pPr marL="45720" indent="0" algn="just">
              <a:buNone/>
            </a:pPr>
            <a:r>
              <a:rPr lang="pt-BR" dirty="0"/>
              <a:t>.</a:t>
            </a:r>
          </a:p>
          <a:p>
            <a:pPr marL="45720" indent="0">
              <a:buNone/>
            </a:pPr>
            <a:endParaRPr lang="pt-BR" dirty="0"/>
          </a:p>
        </p:txBody>
      </p:sp>
      <p:pic>
        <p:nvPicPr>
          <p:cNvPr id="6" name="Imagem 5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BB5FF028-C7DA-F413-4FAC-E8333E330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4" y="2887819"/>
            <a:ext cx="6500812" cy="356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7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resposta escolher no questionário?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Deverá marcar </a:t>
            </a:r>
            <a:r>
              <a:rPr lang="pt-BR" b="1" dirty="0"/>
              <a:t>“Não adota”, </a:t>
            </a:r>
            <a:r>
              <a:rPr lang="pt-BR" dirty="0"/>
              <a:t>quando a Unilab se enquadrar em uma das situações:</a:t>
            </a:r>
          </a:p>
          <a:p>
            <a:pPr marL="502920" lvl="0" indent="-457200" algn="just">
              <a:buFont typeface="+mj-lt"/>
              <a:buAutoNum type="alphaLcParenR"/>
            </a:pPr>
            <a:r>
              <a:rPr lang="pt-BR" dirty="0"/>
              <a:t>não adota a prática;</a:t>
            </a:r>
          </a:p>
          <a:p>
            <a:pPr marL="502920" lvl="0" indent="-457200" algn="just">
              <a:buFont typeface="+mj-lt"/>
              <a:buAutoNum type="alphaLcParenR"/>
            </a:pPr>
            <a:r>
              <a:rPr lang="pt-BR" dirty="0"/>
              <a:t>não discutiu acerca da adoção da prática; </a:t>
            </a:r>
          </a:p>
          <a:p>
            <a:pPr marL="502920" indent="-457200" algn="just">
              <a:buFont typeface="+mj-lt"/>
              <a:buAutoNum type="alphaLcParenR"/>
            </a:pPr>
            <a:r>
              <a:rPr lang="pt-BR" dirty="0"/>
              <a:t>discutiu sobre a adoção da prática, mas ainda não há decisão expressa para adotá-la.</a:t>
            </a:r>
          </a:p>
        </p:txBody>
      </p:sp>
    </p:spTree>
    <p:extLst>
      <p:ext uri="{BB962C8B-B14F-4D97-AF65-F5344CB8AC3E}">
        <p14:creationId xmlns:p14="http://schemas.microsoft.com/office/powerpoint/2010/main" val="3458949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resposta escolher no questionário?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Deverá marcar </a:t>
            </a:r>
            <a:r>
              <a:rPr lang="pt-BR" b="1" dirty="0"/>
              <a:t>“Há decisão formal ou plano aprovado para adotá-lo”, </a:t>
            </a:r>
            <a:r>
              <a:rPr lang="pt-BR" dirty="0"/>
              <a:t>quando a Unilab se enquadrar em uma das situações :</a:t>
            </a:r>
          </a:p>
          <a:p>
            <a:pPr marL="502920" lvl="0" indent="-457200" algn="just">
              <a:buFont typeface="+mj-lt"/>
              <a:buAutoNum type="alphaLcParenR"/>
            </a:pPr>
            <a:r>
              <a:rPr lang="pt-BR" dirty="0"/>
              <a:t>decidiu expressamente adotar a prática; </a:t>
            </a:r>
          </a:p>
          <a:p>
            <a:pPr marL="502920" lvl="0" indent="-457200" algn="just">
              <a:buFont typeface="+mj-lt"/>
              <a:buAutoNum type="alphaLcParenR"/>
            </a:pPr>
            <a:r>
              <a:rPr lang="pt-BR" dirty="0"/>
              <a:t>iniciou a elaboração de um plano de ação que abrange o processo, o cronograma e os responsáveis pela implementação da prática (existem esboços do plano de ação ou parte dele);</a:t>
            </a:r>
          </a:p>
          <a:p>
            <a:pPr marL="502920" lvl="0" indent="-457200" algn="just">
              <a:buFont typeface="+mj-lt"/>
              <a:buAutoNum type="alphaLcParenR"/>
            </a:pPr>
            <a:r>
              <a:rPr lang="pt-BR" dirty="0"/>
              <a:t>concluiu e aprovou a versão final do plano de adoção da prática, mas ainda não iniciou sua implementação;</a:t>
            </a:r>
          </a:p>
          <a:p>
            <a:pPr marL="502920" indent="-457200" algn="just">
              <a:buFont typeface="+mj-lt"/>
              <a:buAutoNum type="alphaLcParenR"/>
            </a:pPr>
            <a:r>
              <a:rPr lang="pt-BR" dirty="0"/>
              <a:t>adota a prática em estudo experimental ou piloto.</a:t>
            </a:r>
          </a:p>
        </p:txBody>
      </p:sp>
    </p:spTree>
    <p:extLst>
      <p:ext uri="{BB962C8B-B14F-4D97-AF65-F5344CB8AC3E}">
        <p14:creationId xmlns:p14="http://schemas.microsoft.com/office/powerpoint/2010/main" val="321046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resposta escolher no questionário?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t-BR" sz="1700" dirty="0"/>
              <a:t>Deverá marcar </a:t>
            </a:r>
            <a:r>
              <a:rPr lang="pt-BR" sz="1700" b="1" dirty="0"/>
              <a:t>“Adota em menor parte”, </a:t>
            </a:r>
            <a:r>
              <a:rPr lang="pt-BR" sz="1800" dirty="0"/>
              <a:t>quando a Unilab se enquadrar em uma das situações </a:t>
            </a:r>
            <a:r>
              <a:rPr lang="pt-BR" sz="1700" dirty="0"/>
              <a:t>:</a:t>
            </a:r>
          </a:p>
          <a:p>
            <a:pPr marL="45720" lvl="0" indent="0" algn="just">
              <a:buNone/>
            </a:pPr>
            <a:r>
              <a:rPr lang="pt-BR" sz="1700" dirty="0"/>
              <a:t>a) adota a prática:</a:t>
            </a:r>
          </a:p>
          <a:p>
            <a:pPr lvl="1" algn="just"/>
            <a:r>
              <a:rPr lang="pt-BR" sz="1500" dirty="0"/>
              <a:t>de forma </a:t>
            </a:r>
            <a:r>
              <a:rPr lang="pt-BR" sz="1700" dirty="0"/>
              <a:t>assistemática (informal, </a:t>
            </a:r>
            <a:r>
              <a:rPr lang="pt-BR" sz="1700" b="1" dirty="0"/>
              <a:t>depende do setor/pessoa que conduz a atividade ou chefia a unidade</a:t>
            </a:r>
            <a:r>
              <a:rPr lang="pt-BR" sz="1700" dirty="0"/>
              <a:t>);</a:t>
            </a:r>
          </a:p>
          <a:p>
            <a:pPr lvl="1" algn="just"/>
            <a:r>
              <a:rPr lang="pt-BR" sz="1700" dirty="0"/>
              <a:t>de forma sistemática (padronizada e periódica) em pequena parte da organização (</a:t>
            </a:r>
            <a:r>
              <a:rPr lang="pt-BR" sz="1700" b="1" dirty="0"/>
              <a:t>em até 15% da organização</a:t>
            </a:r>
            <a:r>
              <a:rPr lang="pt-BR" sz="1700" dirty="0"/>
              <a:t>); </a:t>
            </a:r>
          </a:p>
          <a:p>
            <a:pPr lvl="1" algn="just"/>
            <a:r>
              <a:rPr lang="pt-BR" sz="1700" dirty="0"/>
              <a:t>de forma sistemática (padronizada e periódica) para pequena parte dos colaboradores e/ou gestores (</a:t>
            </a:r>
            <a:r>
              <a:rPr lang="pt-BR" sz="1700" b="1" dirty="0"/>
              <a:t>para até 15% dos colaboradores e/ou gestores</a:t>
            </a:r>
            <a:r>
              <a:rPr lang="pt-BR" sz="1700" dirty="0"/>
              <a:t>); </a:t>
            </a:r>
          </a:p>
          <a:p>
            <a:pPr lvl="1" algn="just"/>
            <a:r>
              <a:rPr lang="pt-BR" sz="1700" dirty="0"/>
              <a:t>de forma sistemática </a:t>
            </a:r>
            <a:r>
              <a:rPr lang="pt-BR" sz="1500" dirty="0"/>
              <a:t>(padronizada e periódica) em pequena parte das situações em que sua aplicação é possível (</a:t>
            </a:r>
            <a:r>
              <a:rPr lang="pt-BR" sz="1500" b="1" dirty="0"/>
              <a:t>em até 15% das situações</a:t>
            </a:r>
            <a:r>
              <a:rPr lang="pt-BR" sz="1500" dirty="0"/>
              <a:t>).</a:t>
            </a:r>
          </a:p>
          <a:p>
            <a:pPr marL="45720" lvl="0" indent="0" algn="just">
              <a:buNone/>
            </a:pPr>
            <a:r>
              <a:rPr lang="pt-BR" sz="1700" dirty="0"/>
              <a:t>b) em caso de documento (p. ex.: política, estratégia, plano, catálogo), </a:t>
            </a:r>
            <a:r>
              <a:rPr lang="pt-BR" sz="1700" b="1" dirty="0"/>
              <a:t>o documento não está vigente ou não está atualizado</a:t>
            </a:r>
            <a:r>
              <a:rPr lang="pt-BR" sz="1700" dirty="0"/>
              <a:t>;</a:t>
            </a:r>
          </a:p>
          <a:p>
            <a:pPr marL="45720" indent="0" algn="just">
              <a:buNone/>
            </a:pPr>
            <a:r>
              <a:rPr lang="pt-BR" sz="1700" dirty="0"/>
              <a:t>c) em caso de modelo, estrutura ou programa, pequena parte dos seus elementos </a:t>
            </a:r>
            <a:r>
              <a:rPr lang="pt-BR" sz="1700" b="1" dirty="0"/>
              <a:t>foram implementados (até 15%)</a:t>
            </a:r>
            <a:r>
              <a:rPr lang="pt-BR" sz="1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1232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resposta escolher no questionário?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buFont typeface="Corbel" pitchFamily="34" charset="0"/>
              <a:buNone/>
            </a:pPr>
            <a:r>
              <a:rPr lang="pt-BR" sz="1700" dirty="0"/>
              <a:t>Deverá marcar </a:t>
            </a:r>
            <a:r>
              <a:rPr lang="pt-BR" sz="1700" b="1" dirty="0"/>
              <a:t>“Adota parcialmente</a:t>
            </a:r>
            <a:r>
              <a:rPr lang="pt-BR" sz="1700" dirty="0"/>
              <a:t>”, </a:t>
            </a:r>
            <a:r>
              <a:rPr lang="pt-BR" sz="1800" dirty="0"/>
              <a:t>quando a Unilab se enquadrar em uma das situações </a:t>
            </a:r>
            <a:r>
              <a:rPr lang="pt-BR" sz="1700" dirty="0"/>
              <a:t>:</a:t>
            </a:r>
          </a:p>
          <a:p>
            <a:pPr marL="45720" lvl="0" indent="0" algn="just">
              <a:buFont typeface="Corbel" pitchFamily="34" charset="0"/>
              <a:buNone/>
            </a:pPr>
            <a:r>
              <a:rPr lang="pt-BR" sz="1700" dirty="0"/>
              <a:t>a) adota a prática:</a:t>
            </a:r>
          </a:p>
          <a:p>
            <a:pPr lvl="1" algn="just"/>
            <a:r>
              <a:rPr lang="pt-BR" sz="1500" dirty="0"/>
              <a:t>de forma sistemática (padronizada e periódica) para parte da organização (</a:t>
            </a:r>
            <a:r>
              <a:rPr lang="pt-BR" sz="1500" b="1" dirty="0"/>
              <a:t>de 15% a 85% da organização</a:t>
            </a:r>
            <a:r>
              <a:rPr lang="pt-BR" sz="1500" dirty="0"/>
              <a:t>); </a:t>
            </a:r>
          </a:p>
          <a:p>
            <a:pPr lvl="1" algn="just"/>
            <a:r>
              <a:rPr lang="pt-BR" sz="1500" dirty="0"/>
              <a:t>de forma sistemática (padronizada e periódica) para parte dos colaboradores e/ou gestores (</a:t>
            </a:r>
            <a:r>
              <a:rPr lang="pt-BR" sz="1500" b="1" dirty="0"/>
              <a:t>para 15% a 85% dos colaboradores e/ou gestores</a:t>
            </a:r>
            <a:r>
              <a:rPr lang="pt-BR" sz="1500" dirty="0"/>
              <a:t>); </a:t>
            </a:r>
          </a:p>
          <a:p>
            <a:pPr lvl="1" algn="just"/>
            <a:r>
              <a:rPr lang="pt-BR" sz="1500" dirty="0"/>
              <a:t>de forma sistemática (padronizada e periódica) em parte das situações em que sua aplicação é possível (</a:t>
            </a:r>
            <a:r>
              <a:rPr lang="pt-BR" sz="1500" b="1" dirty="0"/>
              <a:t>em 15% a 85% das situações</a:t>
            </a:r>
            <a:r>
              <a:rPr lang="pt-BR" sz="1500" dirty="0"/>
              <a:t>).</a:t>
            </a:r>
          </a:p>
          <a:p>
            <a:pPr marL="45720" lvl="0" indent="0" algn="just">
              <a:buFont typeface="Corbel" pitchFamily="34" charset="0"/>
              <a:buNone/>
            </a:pPr>
            <a:r>
              <a:rPr lang="pt-BR" sz="1700" dirty="0"/>
              <a:t>b) em caso de documento (p. ex.: política, estratégia, plano, catálogo), o documento está vigente e atualizado, mas não contempla ou contempla pequena parte dos requisitos apresentados nas questões adicionais de múltipla escolha (caso sejam apresentadas pelo sistema);</a:t>
            </a:r>
          </a:p>
          <a:p>
            <a:pPr marL="45720" lvl="0" indent="0" algn="just">
              <a:buFont typeface="Corbel" pitchFamily="34" charset="0"/>
              <a:buNone/>
            </a:pPr>
            <a:r>
              <a:rPr lang="pt-BR" sz="1700" dirty="0"/>
              <a:t>c) em caso de modelo, estrutura ou programa, parte dos seus elementos foram implementados (15% a 85% dos elementos). </a:t>
            </a:r>
          </a:p>
        </p:txBody>
      </p:sp>
    </p:spTree>
    <p:extLst>
      <p:ext uri="{BB962C8B-B14F-4D97-AF65-F5344CB8AC3E}">
        <p14:creationId xmlns:p14="http://schemas.microsoft.com/office/powerpoint/2010/main" val="3316175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resposta escolher no questionário?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t-BR" sz="1700" dirty="0"/>
              <a:t>Deverá marcar </a:t>
            </a:r>
            <a:r>
              <a:rPr lang="pt-BR" sz="1700" b="1" dirty="0"/>
              <a:t>“</a:t>
            </a:r>
            <a:r>
              <a:rPr lang="pt-BR" sz="1800" b="1" dirty="0"/>
              <a:t>Adota em maior parte ou totalmente</a:t>
            </a:r>
            <a:r>
              <a:rPr lang="pt-BR" sz="1700" dirty="0"/>
              <a:t>”, </a:t>
            </a:r>
            <a:r>
              <a:rPr lang="pt-BR" sz="1800" dirty="0"/>
              <a:t>quando a Unilab se enquadrar em uma das situações </a:t>
            </a:r>
            <a:r>
              <a:rPr lang="pt-BR" sz="1700" dirty="0"/>
              <a:t>:</a:t>
            </a:r>
          </a:p>
          <a:p>
            <a:pPr marL="45720" lvl="0" indent="0" algn="just">
              <a:buNone/>
            </a:pPr>
            <a:r>
              <a:rPr lang="pt-BR" sz="1800" dirty="0"/>
              <a:t>a) adota a prática:</a:t>
            </a:r>
          </a:p>
          <a:p>
            <a:pPr lvl="1" algn="just"/>
            <a:r>
              <a:rPr lang="pt-BR" sz="1600" dirty="0"/>
              <a:t>de forma sistemática (padronizada e periódica) para grande parte da organização (</a:t>
            </a:r>
            <a:r>
              <a:rPr lang="pt-BR" sz="1600" b="1" dirty="0"/>
              <a:t>em mais de 85% da organização) ou na totalidade da organização</a:t>
            </a:r>
            <a:r>
              <a:rPr lang="pt-BR" sz="1600" dirty="0"/>
              <a:t>; </a:t>
            </a:r>
          </a:p>
          <a:p>
            <a:pPr lvl="1" algn="just"/>
            <a:r>
              <a:rPr lang="pt-BR" sz="1600" dirty="0"/>
              <a:t>de forma sistemática (padronizada e periódica) para grande parte dos colaboradores e/ou gestores (</a:t>
            </a:r>
            <a:r>
              <a:rPr lang="pt-BR" sz="1600" b="1" dirty="0"/>
              <a:t>para mais de 85% dos colaboradores e/ou gestores) ou para a totalidade dos colaboradores e/ou gestores</a:t>
            </a:r>
            <a:r>
              <a:rPr lang="pt-BR" sz="1600" dirty="0"/>
              <a:t>; </a:t>
            </a:r>
          </a:p>
          <a:p>
            <a:pPr lvl="1" algn="just"/>
            <a:r>
              <a:rPr lang="pt-BR" sz="1600" dirty="0"/>
              <a:t>de forma sistemática (padronizada e periódica) em grande parte das situações em que sua aplicação é possível </a:t>
            </a:r>
            <a:r>
              <a:rPr lang="pt-BR" sz="1600" b="1" dirty="0"/>
              <a:t>(em mais de 85% das situações) ou na totalidade das situações em que sua aplicação é possível</a:t>
            </a:r>
            <a:r>
              <a:rPr lang="pt-BR" sz="1600" dirty="0"/>
              <a:t>.</a:t>
            </a:r>
          </a:p>
          <a:p>
            <a:pPr marL="45720" lvl="0" indent="0" algn="just">
              <a:buNone/>
            </a:pPr>
            <a:r>
              <a:rPr lang="pt-BR" sz="1800" dirty="0"/>
              <a:t>b) em caso de documento (p. ex.: política, estratégia, plano, catálogo), </a:t>
            </a:r>
            <a:r>
              <a:rPr lang="pt-BR" sz="1800" b="1" dirty="0"/>
              <a:t>o documento está vigente, atualizado e contempla todos ou a maior parte dos requisitos apresentados nas questões adicionais de múltipla escolha</a:t>
            </a:r>
            <a:r>
              <a:rPr lang="pt-BR" sz="1800" dirty="0"/>
              <a:t>;</a:t>
            </a:r>
          </a:p>
          <a:p>
            <a:pPr marL="45720" lvl="0" indent="0" algn="just">
              <a:buNone/>
            </a:pPr>
            <a:r>
              <a:rPr lang="pt-BR" sz="1800" dirty="0"/>
              <a:t>c) em caso de modelo, estrutura ou programa, grande parte dos seus elementos foram implementados </a:t>
            </a:r>
            <a:r>
              <a:rPr lang="pt-BR" sz="1800" b="1" dirty="0"/>
              <a:t>(mais de 85% dos elementos). </a:t>
            </a:r>
          </a:p>
        </p:txBody>
      </p:sp>
    </p:spTree>
    <p:extLst>
      <p:ext uri="{BB962C8B-B14F-4D97-AF65-F5344CB8AC3E}">
        <p14:creationId xmlns:p14="http://schemas.microsoft.com/office/powerpoint/2010/main" val="255289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INSTRUÇÃO PROCESSUAL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iESGo</a:t>
            </a:r>
            <a:r>
              <a:rPr lang="pt-BR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320790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Instrução processual – 1º Passo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Selecionar processo SEI direcionado para unidade, extrair arquivo anexo (questionário) e copiar texto dos quesitos da unidade no final do Ofício:</a:t>
            </a:r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187" y="2693772"/>
            <a:ext cx="7634547" cy="3852715"/>
          </a:xfrm>
          <a:prstGeom prst="rect">
            <a:avLst/>
          </a:prstGeom>
        </p:spPr>
      </p:pic>
      <p:sp>
        <p:nvSpPr>
          <p:cNvPr id="7" name="Quadro 6"/>
          <p:cNvSpPr/>
          <p:nvPr/>
        </p:nvSpPr>
        <p:spPr>
          <a:xfrm>
            <a:off x="2498125" y="3294105"/>
            <a:ext cx="1639329" cy="164757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Quadro 7"/>
          <p:cNvSpPr/>
          <p:nvPr/>
        </p:nvSpPr>
        <p:spPr>
          <a:xfrm>
            <a:off x="5033319" y="4871650"/>
            <a:ext cx="4695567" cy="1315790"/>
          </a:xfrm>
          <a:prstGeom prst="frame">
            <a:avLst>
              <a:gd name="adj1" fmla="val 240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36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Instrução processual – 2º Passo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Incluir despacho no processo encaminhado para unidade e colar os quesitos descritos no final do Ofício no despacho criado:</a:t>
            </a:r>
          </a:p>
        </p:txBody>
      </p:sp>
      <p:pic>
        <p:nvPicPr>
          <p:cNvPr id="9" name="Imagem 8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4D145F59-DEDE-3017-FF8F-AEFA9E896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509" y="2686725"/>
            <a:ext cx="8478982" cy="3922822"/>
          </a:xfrm>
          <a:prstGeom prst="rect">
            <a:avLst/>
          </a:prstGeom>
        </p:spPr>
      </p:pic>
      <p:sp>
        <p:nvSpPr>
          <p:cNvPr id="10" name="Quadro 9">
            <a:extLst>
              <a:ext uri="{FF2B5EF4-FFF2-40B4-BE49-F238E27FC236}">
                <a16:creationId xmlns:a16="http://schemas.microsoft.com/office/drawing/2014/main" id="{88D03625-69D9-407E-692D-8CC8C153A213}"/>
              </a:ext>
            </a:extLst>
          </p:cNvPr>
          <p:cNvSpPr/>
          <p:nvPr/>
        </p:nvSpPr>
        <p:spPr>
          <a:xfrm>
            <a:off x="2081927" y="3672204"/>
            <a:ext cx="1838909" cy="19321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Quadro 11">
            <a:extLst>
              <a:ext uri="{FF2B5EF4-FFF2-40B4-BE49-F238E27FC236}">
                <a16:creationId xmlns:a16="http://schemas.microsoft.com/office/drawing/2014/main" id="{4A3FAF1B-FCF7-619B-D17F-1BDD09AE73C0}"/>
              </a:ext>
            </a:extLst>
          </p:cNvPr>
          <p:cNvSpPr/>
          <p:nvPr/>
        </p:nvSpPr>
        <p:spPr>
          <a:xfrm>
            <a:off x="4003963" y="5265476"/>
            <a:ext cx="5999019" cy="1218451"/>
          </a:xfrm>
          <a:prstGeom prst="frame">
            <a:avLst>
              <a:gd name="adj1" fmla="val 206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7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iESGo</a:t>
            </a:r>
            <a:r>
              <a:rPr lang="pt-BR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399310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76B3C-CE84-A61E-5AD1-96089810A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8A79D4-E1AC-B003-8EB3-E47A848E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Instrução processual – 3º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0A59B1-B42F-0AD0-13E6-40A38B3FC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1679865"/>
            <a:ext cx="9872871" cy="4038600"/>
          </a:xfrm>
        </p:spPr>
        <p:txBody>
          <a:bodyPr/>
          <a:lstStyle/>
          <a:p>
            <a:pPr marL="45720" indent="0" algn="just">
              <a:buNone/>
            </a:pPr>
            <a:r>
              <a:rPr lang="pt-BR" dirty="0"/>
              <a:t>Se a resposta for a que exige evidência documental, esta deve ser disponibilizada prioritariamente em página eletrônica, que deve ser indicada abaixo de cada quesito, conforme exemplo abaixo:</a:t>
            </a:r>
          </a:p>
        </p:txBody>
      </p:sp>
      <p:pic>
        <p:nvPicPr>
          <p:cNvPr id="5" name="Imagem 4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A85F15C4-D137-1EEC-86D2-7174CDC48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054" y="2699883"/>
            <a:ext cx="8409709" cy="3858723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32537000-EBE2-F31B-84B9-72E1D0E03D11}"/>
              </a:ext>
            </a:extLst>
          </p:cNvPr>
          <p:cNvSpPr/>
          <p:nvPr/>
        </p:nvSpPr>
        <p:spPr>
          <a:xfrm>
            <a:off x="3959014" y="3699165"/>
            <a:ext cx="6237932" cy="2887938"/>
          </a:xfrm>
          <a:prstGeom prst="frame">
            <a:avLst>
              <a:gd name="adj1" fmla="val 321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8585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95C0FB-A8BD-A8F8-0A51-D6B503796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72C81A-B2E9-0713-8204-CDDC16F4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Instrução processual – 4º Passo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5FB5A0-2672-6F74-3914-FBDFE7920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Inserir o questionário preenchido na forma do PDF, inserir despacho de conclusão de tarefa e enviar para SGIT:</a:t>
            </a:r>
          </a:p>
        </p:txBody>
      </p:sp>
      <p:sp>
        <p:nvSpPr>
          <p:cNvPr id="10" name="Quadro 9">
            <a:extLst>
              <a:ext uri="{FF2B5EF4-FFF2-40B4-BE49-F238E27FC236}">
                <a16:creationId xmlns:a16="http://schemas.microsoft.com/office/drawing/2014/main" id="{C402D945-3DA6-15C2-3B28-53DFBFB51875}"/>
              </a:ext>
            </a:extLst>
          </p:cNvPr>
          <p:cNvSpPr/>
          <p:nvPr/>
        </p:nvSpPr>
        <p:spPr>
          <a:xfrm>
            <a:off x="8815236" y="762000"/>
            <a:ext cx="1838909" cy="19321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5" name="Imagem 4" descr="Interface gráfica do usuário, Texto&#10;&#10;Descrição gerada automaticamente">
            <a:extLst>
              <a:ext uri="{FF2B5EF4-FFF2-40B4-BE49-F238E27FC236}">
                <a16:creationId xmlns:a16="http://schemas.microsoft.com/office/drawing/2014/main" id="{7A677E96-F3F6-0332-3975-7AC5021A7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484" y="2673928"/>
            <a:ext cx="8212280" cy="3790283"/>
          </a:xfrm>
          <a:prstGeom prst="rect">
            <a:avLst/>
          </a:prstGeom>
        </p:spPr>
      </p:pic>
      <p:sp>
        <p:nvSpPr>
          <p:cNvPr id="6" name="Quadro 5">
            <a:extLst>
              <a:ext uri="{FF2B5EF4-FFF2-40B4-BE49-F238E27FC236}">
                <a16:creationId xmlns:a16="http://schemas.microsoft.com/office/drawing/2014/main" id="{20DE1422-90E5-A12A-D829-9D25AA4DD6F7}"/>
              </a:ext>
            </a:extLst>
          </p:cNvPr>
          <p:cNvSpPr/>
          <p:nvPr/>
        </p:nvSpPr>
        <p:spPr>
          <a:xfrm>
            <a:off x="2372872" y="3671454"/>
            <a:ext cx="1866619" cy="33251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Quadro 6">
            <a:extLst>
              <a:ext uri="{FF2B5EF4-FFF2-40B4-BE49-F238E27FC236}">
                <a16:creationId xmlns:a16="http://schemas.microsoft.com/office/drawing/2014/main" id="{56B0517C-4DCE-774F-35EF-93871BEBF283}"/>
              </a:ext>
            </a:extLst>
          </p:cNvPr>
          <p:cNvSpPr/>
          <p:nvPr/>
        </p:nvSpPr>
        <p:spPr>
          <a:xfrm>
            <a:off x="4090836" y="3665913"/>
            <a:ext cx="6175382" cy="2798298"/>
          </a:xfrm>
          <a:prstGeom prst="frame">
            <a:avLst>
              <a:gd name="adj1" fmla="val 309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13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6981A-5358-7BCF-B36A-1465E7585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57BC6B5-3718-7029-745E-8D37721C37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BA08DD6-DC52-DE34-8331-35521DDA7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378766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Dúvidas serão respondidas através do e-mail sgit@unilab.edu.br e pelo </a:t>
            </a:r>
            <a:r>
              <a:rPr lang="pt-BR" dirty="0" err="1"/>
              <a:t>hangout</a:t>
            </a:r>
            <a:r>
              <a:rPr lang="pt-BR" dirty="0"/>
              <a:t>.</a:t>
            </a:r>
          </a:p>
          <a:p>
            <a:r>
              <a:rPr lang="pt-BR" dirty="0"/>
              <a:t>Também divulgaremos orientações no canal da SGIT no </a:t>
            </a:r>
            <a:r>
              <a:rPr lang="pt-BR" dirty="0" err="1"/>
              <a:t>Whatsapp</a:t>
            </a:r>
            <a:r>
              <a:rPr lang="pt-BR" dirty="0"/>
              <a:t>, link: </a:t>
            </a:r>
            <a:r>
              <a:rPr lang="pt-BR" dirty="0">
                <a:highlight>
                  <a:srgbClr val="FFFF00"/>
                </a:highlight>
                <a:hlinkClick r:id="rId2"/>
              </a:rPr>
              <a:t>https://whatsapp.com/channel/0029VaAjGUD2Jl8Ad2obsX05</a:t>
            </a:r>
            <a:endParaRPr lang="pt-BR" dirty="0">
              <a:highlight>
                <a:srgbClr val="FFFF00"/>
              </a:highlight>
            </a:endParaRPr>
          </a:p>
          <a:p>
            <a:r>
              <a:rPr lang="pt-BR" dirty="0"/>
              <a:t>Link para mais informações: </a:t>
            </a:r>
            <a:r>
              <a:rPr lang="pt-BR" dirty="0">
                <a:highlight>
                  <a:srgbClr val="FFFF00"/>
                </a:highlight>
                <a:hlinkClick r:id="rId3"/>
              </a:rPr>
              <a:t>https://portal.tcu.gov.br/governanca/governancapublica/organizacional/levantamento-de-governanca/levantamento-de-governanca.htm</a:t>
            </a:r>
            <a:endParaRPr lang="pt-BR" dirty="0">
              <a:highlight>
                <a:srgbClr val="FFFF00"/>
              </a:highlight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9753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o </a:t>
            </a:r>
            <a:r>
              <a:rPr lang="pt-BR" dirty="0" err="1"/>
              <a:t>iESGo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É uma iniciativa do Tribunal de Contas da União (TCU) que visa avaliar o nível de adesão das organizações públicas federais e de outros entes jurisdicionados ao Tribunal de Contas da União (TCU) em relação às práticas ESG.</a:t>
            </a:r>
          </a:p>
          <a:p>
            <a:pPr marL="45720" indent="0" algn="just">
              <a:buNone/>
            </a:pPr>
            <a:r>
              <a:rPr lang="pt-BR" dirty="0"/>
              <a:t>Esse levantamento já fora realizado em outros anos, quando era chamado de </a:t>
            </a:r>
            <a:r>
              <a:rPr lang="pt-BR" dirty="0" err="1"/>
              <a:t>iGG</a:t>
            </a:r>
            <a:r>
              <a:rPr lang="pt-BR" dirty="0"/>
              <a:t> (Índice de Governança e Gestão Pública): 2014, 2017, 2018, 2021 e 2022.</a:t>
            </a:r>
          </a:p>
          <a:p>
            <a:pPr marL="45720" indent="0" algn="just">
              <a:buNone/>
            </a:pPr>
            <a:r>
              <a:rPr lang="pt-BR" dirty="0"/>
              <a:t>O levantamento é feito por questionário contendo 592 campos de resposta.</a:t>
            </a:r>
          </a:p>
          <a:p>
            <a:pPr marL="45720" indent="0" algn="just">
              <a:buNone/>
            </a:pPr>
            <a:r>
              <a:rPr lang="pt-BR" dirty="0"/>
              <a:t>Neste ano, agora chamado de </a:t>
            </a:r>
            <a:r>
              <a:rPr lang="pt-BR" dirty="0" err="1"/>
              <a:t>iESGo</a:t>
            </a:r>
            <a:r>
              <a:rPr lang="pt-BR" dirty="0"/>
              <a:t> (por envolver dados sobre sustentabilidade), os resultados desses levantamentos juntos aos órgãos federais estão divulgados no </a:t>
            </a:r>
            <a:r>
              <a:rPr lang="pt-BR" dirty="0">
                <a:hlinkClick r:id="rId2"/>
              </a:rPr>
              <a:t>Portal do TCU </a:t>
            </a:r>
            <a:r>
              <a:rPr lang="pt-BR" dirty="0"/>
              <a:t>e os dados da </a:t>
            </a:r>
            <a:r>
              <a:rPr lang="pt-BR" dirty="0" err="1"/>
              <a:t>Unilab</a:t>
            </a:r>
            <a:r>
              <a:rPr lang="pt-BR" dirty="0"/>
              <a:t> estão disponíveis na página da </a:t>
            </a:r>
            <a:r>
              <a:rPr lang="pt-BR" dirty="0">
                <a:hlinkClick r:id="rId3"/>
              </a:rPr>
              <a:t>SGIT</a:t>
            </a:r>
            <a:r>
              <a:rPr lang="pt-BR" dirty="0"/>
              <a:t>.</a:t>
            </a:r>
          </a:p>
          <a:p>
            <a:pPr marL="4572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58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ORGANIZAÇÃO INTERNA PRELIMINAR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iESGo</a:t>
            </a:r>
            <a:r>
              <a:rPr lang="pt-BR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73505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será feito na </a:t>
            </a:r>
            <a:r>
              <a:rPr lang="pt-BR" dirty="0" err="1"/>
              <a:t>Unilab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pt-BR" dirty="0"/>
              <a:t>A coleta de informações será realizada por meio de questionário eletrônico de </a:t>
            </a:r>
            <a:r>
              <a:rPr lang="pt-BR" dirty="0" err="1"/>
              <a:t>autoavaliação</a:t>
            </a:r>
            <a:r>
              <a:rPr lang="pt-BR" dirty="0"/>
              <a:t>, o qual abrange os seguintes temas: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governança organizacional pública;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gestão de pessoas;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gestão da tecnologia da informação e da segurança da informação;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gestão de contratações;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gestão orçamentária e financeira; sustentabilidade ambiental;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e sustentabilidade social.</a:t>
            </a:r>
          </a:p>
        </p:txBody>
      </p:sp>
    </p:spTree>
    <p:extLst>
      <p:ext uri="{BB962C8B-B14F-4D97-AF65-F5344CB8AC3E}">
        <p14:creationId xmlns:p14="http://schemas.microsoft.com/office/powerpoint/2010/main" val="1303780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foi organizada a dinâmica de acesso dos dados na </a:t>
            </a:r>
            <a:r>
              <a:rPr lang="pt-BR" dirty="0" err="1"/>
              <a:t>Unilab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Foram categorizados os temas do questionário por área de atuação de cada </a:t>
            </a:r>
            <a:r>
              <a:rPr lang="pt-BR" dirty="0" err="1"/>
              <a:t>macrounidade</a:t>
            </a:r>
            <a:r>
              <a:rPr lang="pt-BR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Após autorização da Reitoria via processo SEI, cada </a:t>
            </a:r>
            <a:r>
              <a:rPr lang="pt-BR" dirty="0" err="1"/>
              <a:t>macrounidade</a:t>
            </a:r>
            <a:r>
              <a:rPr lang="pt-BR" dirty="0"/>
              <a:t> receberá este processo e buscará em “Processos Relacionados” a processo exclusivo do setor. Também pode procurar na área do SEI o respectivo processo.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Após envio das informações pelas </a:t>
            </a:r>
            <a:r>
              <a:rPr lang="pt-BR" dirty="0" err="1"/>
              <a:t>macrounidades</a:t>
            </a:r>
            <a:r>
              <a:rPr lang="pt-BR" dirty="0"/>
              <a:t>, a SGIT, enquanto interlocutora, fará a análise das evidências e preencherá os dados no formulário eletrônico enviado pelo TCU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Dúvidas sobre o processo de levantamento deverão ser feitas pelo e-mail </a:t>
            </a:r>
            <a:r>
              <a:rPr lang="pt-BR" dirty="0">
                <a:hlinkClick r:id="rId2"/>
              </a:rPr>
              <a:t>sgit@unilab.edu.br</a:t>
            </a:r>
            <a:r>
              <a:rPr lang="pt-BR" dirty="0"/>
              <a:t> (inclusive pela </a:t>
            </a:r>
            <a:r>
              <a:rPr lang="pt-BR" dirty="0" err="1"/>
              <a:t>hangout</a:t>
            </a:r>
            <a:r>
              <a:rPr lang="pt-BR" dirty="0"/>
              <a:t>). </a:t>
            </a:r>
          </a:p>
          <a:p>
            <a:pPr marL="4572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44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ORGANIZAÇÃO NAS MACROUNIDADES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iESGo</a:t>
            </a:r>
            <a:r>
              <a:rPr lang="pt-BR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21599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as unidades deverão fazer?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O processo SEI enviado para </a:t>
            </a:r>
            <a:r>
              <a:rPr lang="pt-BR" dirty="0" err="1"/>
              <a:t>macrounidade</a:t>
            </a:r>
            <a:r>
              <a:rPr lang="pt-BR" dirty="0"/>
              <a:t> poderá ser enviado para as subunidades para facilitar a coleta de informações internas, se houver necessidade.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Recomenda-se o gestor reunir a equipe para proceder a análise dos quesitos e após decisão coletiva, preencher a devida questão.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Caso haja algum quesito que tenha relação com outra </a:t>
            </a:r>
            <a:r>
              <a:rPr lang="pt-BR" dirty="0" err="1"/>
              <a:t>macrounidade</a:t>
            </a:r>
            <a:r>
              <a:rPr lang="pt-BR" dirty="0"/>
              <a:t>, recomenda-se consultar o detentor da informação para melhor definição da opção de acordo com a realidade da </a:t>
            </a:r>
            <a:r>
              <a:rPr lang="pt-BR" dirty="0" err="1"/>
              <a:t>Unilab</a:t>
            </a:r>
            <a:r>
              <a:rPr lang="pt-BR" dirty="0"/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Para que os arquivos possam ficar disponíveis para consultas futuras, todas as evidências documentais das respostas deverão ficar contidas nesse único processo.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 As </a:t>
            </a:r>
            <a:r>
              <a:rPr lang="pt-BR" dirty="0" err="1"/>
              <a:t>macrounidades</a:t>
            </a:r>
            <a:r>
              <a:rPr lang="pt-BR" dirty="0"/>
              <a:t> deverão enviar impreterivelmente no prazo definido para que seja possível a análise prévia por parte da SGIT.</a:t>
            </a:r>
          </a:p>
        </p:txBody>
      </p:sp>
    </p:spTree>
    <p:extLst>
      <p:ext uri="{BB962C8B-B14F-4D97-AF65-F5344CB8AC3E}">
        <p14:creationId xmlns:p14="http://schemas.microsoft.com/office/powerpoint/2010/main" val="9008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as unidades deverão fazer?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t-BR" dirty="0"/>
              <a:t>No processo SEI:</a:t>
            </a:r>
          </a:p>
          <a:p>
            <a:pPr marL="45720" indent="0" algn="just">
              <a:buNone/>
            </a:pPr>
            <a:r>
              <a:rPr lang="pt-BR" dirty="0"/>
              <a:t>a) extrair questionário anexo;</a:t>
            </a:r>
          </a:p>
          <a:p>
            <a:pPr marL="45720" indent="0" algn="just">
              <a:buNone/>
            </a:pPr>
            <a:r>
              <a:rPr lang="pt-BR" dirty="0"/>
              <a:t>b) incluir despacho no processo encaminhado para unidade, copiar os quesitos descritos no final do Ofício e colar no despacho criado;</a:t>
            </a:r>
          </a:p>
          <a:p>
            <a:pPr marL="45720" indent="0" algn="just">
              <a:buNone/>
            </a:pPr>
            <a:r>
              <a:rPr lang="pt-BR" dirty="0"/>
              <a:t>c) no caso de exigência de evidências documentais, abaixo de cada quesito deverá ser inserido o link de acesso à comprovação do item ou, na hipótese de não estar disponível em página eletrônica, inserir documento anexo a este processo e indicar o número do documento abaixo do respectivo quesito; e</a:t>
            </a:r>
          </a:p>
          <a:p>
            <a:pPr marL="45720" indent="0" algn="just">
              <a:buNone/>
            </a:pPr>
            <a:r>
              <a:rPr lang="pt-BR" dirty="0"/>
              <a:t>d) converter o questionário para PDF, inserir no processo e emitir despacho de encaminhamento para SGIT.</a:t>
            </a:r>
          </a:p>
        </p:txBody>
      </p:sp>
    </p:spTree>
    <p:extLst>
      <p:ext uri="{BB962C8B-B14F-4D97-AF65-F5344CB8AC3E}">
        <p14:creationId xmlns:p14="http://schemas.microsoft.com/office/powerpoint/2010/main" val="2764465106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467</TotalTime>
  <Words>1586</Words>
  <Application>Microsoft Office PowerPoint</Application>
  <PresentationFormat>Widescreen</PresentationFormat>
  <Paragraphs>103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Corbel</vt:lpstr>
      <vt:lpstr>Wingdings</vt:lpstr>
      <vt:lpstr>Base</vt:lpstr>
      <vt:lpstr>levantamento iESGo 2024 - Índice ESG (Environmental, Social and Governance)</vt:lpstr>
      <vt:lpstr>conceito</vt:lpstr>
      <vt:lpstr>O que é o iESGo</vt:lpstr>
      <vt:lpstr>ORGANIZAÇÃO INTERNA PRELIMINAR</vt:lpstr>
      <vt:lpstr>Como será feito na Unilab?</vt:lpstr>
      <vt:lpstr>Como foi organizada a dinâmica de acesso dos dados na Unilab?</vt:lpstr>
      <vt:lpstr>ORGANIZAÇÃO NAS MACROUNIDADES</vt:lpstr>
      <vt:lpstr>O que as unidades deverão fazer?</vt:lpstr>
      <vt:lpstr>O que as unidades deverão fazer?</vt:lpstr>
      <vt:lpstr>Como responder os quesitos?</vt:lpstr>
      <vt:lpstr>Como responder os quesitos?</vt:lpstr>
      <vt:lpstr>Qual resposta escolher no questionário?</vt:lpstr>
      <vt:lpstr>Qual resposta escolher no questionário?</vt:lpstr>
      <vt:lpstr>Qual resposta escolher no questionário?</vt:lpstr>
      <vt:lpstr>Qual resposta escolher no questionário?</vt:lpstr>
      <vt:lpstr>Qual resposta escolher no questionário?</vt:lpstr>
      <vt:lpstr>INSTRUÇÃO PROCESSUAL</vt:lpstr>
      <vt:lpstr>Instrução processual – 1º Passo</vt:lpstr>
      <vt:lpstr>Instrução processual – 2º Passo</vt:lpstr>
      <vt:lpstr>Instrução processual – 3º Passo</vt:lpstr>
      <vt:lpstr>Instrução processual – 4º Passo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levantamento iESGo 2024 - Índice ESG (Environmental, Social and Governance)</dc:title>
  <dc:creator>Adriano Senião</dc:creator>
  <cp:lastModifiedBy>ANTONIO NASCIMENTO</cp:lastModifiedBy>
  <cp:revision>25</cp:revision>
  <dcterms:created xsi:type="dcterms:W3CDTF">2024-03-07T12:33:58Z</dcterms:created>
  <dcterms:modified xsi:type="dcterms:W3CDTF">2024-03-07T22:52:51Z</dcterms:modified>
</cp:coreProperties>
</file>